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14B_7607C7FF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5"/>
  </p:notesMasterIdLst>
  <p:handoutMasterIdLst>
    <p:handoutMasterId r:id="rId56"/>
  </p:handoutMasterIdLst>
  <p:sldIdLst>
    <p:sldId id="327" r:id="rId5"/>
    <p:sldId id="330" r:id="rId6"/>
    <p:sldId id="331" r:id="rId7"/>
    <p:sldId id="339" r:id="rId8"/>
    <p:sldId id="332" r:id="rId9"/>
    <p:sldId id="298" r:id="rId10"/>
    <p:sldId id="262" r:id="rId11"/>
    <p:sldId id="333" r:id="rId12"/>
    <p:sldId id="334" r:id="rId13"/>
    <p:sldId id="263" r:id="rId14"/>
    <p:sldId id="299" r:id="rId15"/>
    <p:sldId id="302" r:id="rId16"/>
    <p:sldId id="264" r:id="rId17"/>
    <p:sldId id="266" r:id="rId18"/>
    <p:sldId id="265" r:id="rId19"/>
    <p:sldId id="335" r:id="rId20"/>
    <p:sldId id="276" r:id="rId21"/>
    <p:sldId id="303" r:id="rId22"/>
    <p:sldId id="336" r:id="rId23"/>
    <p:sldId id="277" r:id="rId24"/>
    <p:sldId id="284" r:id="rId25"/>
    <p:sldId id="337" r:id="rId26"/>
    <p:sldId id="338" r:id="rId27"/>
    <p:sldId id="305" r:id="rId28"/>
    <p:sldId id="307" r:id="rId29"/>
    <p:sldId id="306" r:id="rId30"/>
    <p:sldId id="308" r:id="rId31"/>
    <p:sldId id="270" r:id="rId32"/>
    <p:sldId id="309" r:id="rId33"/>
    <p:sldId id="310" r:id="rId34"/>
    <p:sldId id="311" r:id="rId35"/>
    <p:sldId id="312" r:id="rId36"/>
    <p:sldId id="314" r:id="rId37"/>
    <p:sldId id="313" r:id="rId38"/>
    <p:sldId id="315" r:id="rId39"/>
    <p:sldId id="316" r:id="rId40"/>
    <p:sldId id="317" r:id="rId41"/>
    <p:sldId id="294" r:id="rId42"/>
    <p:sldId id="296" r:id="rId43"/>
    <p:sldId id="318" r:id="rId44"/>
    <p:sldId id="319" r:id="rId45"/>
    <p:sldId id="321" r:id="rId46"/>
    <p:sldId id="322" r:id="rId47"/>
    <p:sldId id="323" r:id="rId48"/>
    <p:sldId id="324" r:id="rId49"/>
    <p:sldId id="288" r:id="rId50"/>
    <p:sldId id="289" r:id="rId51"/>
    <p:sldId id="320" r:id="rId52"/>
    <p:sldId id="274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8D55CF6-1EB1-FAC7-FBF2-8BB9CF82A960}" name="Hugo Hernandez" initials="HH" userId="4ee078aab7db56fd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0948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F975B3-2E5A-49A2-B9C5-A86D41DF9ADB}" v="579" dt="2022-02-17T02:05:38.580"/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EBC607D-44C5-4AB0-87D7-8C42074C2A59}" v="1864" dt="2022-02-15T21:57:57.927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  <p1510:client id="{D053DF80-179E-4303-A70D-7823462CE8B0}" v="6" dt="2022-02-16T20:44:42.668"/>
    <p1510:client id="{FC1AD0E7-577F-4911-A9E6-D90DDA8A00A3}" v="1220" dt="2022-02-16T20:17:04.750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63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omments/modernComment_14B_7607C7F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0FB4DEF-0FD0-4E9F-A0C0-AFD741885E2E}" authorId="{C8D55CF6-1EB1-FAC7-FBF2-8BB9CF82A960}" created="2022-02-15T18:20:06.33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980221439" sldId="331"/>
      <ac:spMk id="10" creationId="{79EF1473-3ADD-43F1-A495-57AAB7FD902F}"/>
      <ac:txMk cp="251" len="23">
        <ac:context len="481" hash="2954469002"/>
      </ac:txMk>
    </ac:txMkLst>
    <p188:pos x="2990490" y="3752490"/>
    <p188:txBody>
      <a:bodyPr/>
      <a:lstStyle/>
      <a:p>
        <a:r>
          <a:rPr lang="en-US"/>
          <a:t>Finish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22FA16-19DC-4A32-AD26-82F5EF20DE6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B5FF127-3B14-4402-B951-944CC20317D0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Getting data </a:t>
          </a:r>
          <a:endParaRPr lang="en-US" dirty="0"/>
        </a:p>
      </dgm:t>
    </dgm:pt>
    <dgm:pt modelId="{93D13026-50B5-4F8B-B709-55CE7877FDDE}" type="parTrans" cxnId="{3804DC29-BE27-4682-B708-4D8896E14E80}">
      <dgm:prSet/>
      <dgm:spPr/>
    </dgm:pt>
    <dgm:pt modelId="{8AC937F1-6B81-4BCF-830F-87AC8F85551F}" type="sibTrans" cxnId="{3804DC29-BE27-4682-B708-4D8896E14E80}">
      <dgm:prSet/>
      <dgm:spPr/>
      <dgm:t>
        <a:bodyPr/>
        <a:lstStyle/>
        <a:p>
          <a:endParaRPr lang="en-US"/>
        </a:p>
      </dgm:t>
    </dgm:pt>
    <dgm:pt modelId="{40CC98DF-E402-4AA2-923A-729C4C8FE160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Filtering</a:t>
          </a:r>
          <a:endParaRPr lang="en-US" dirty="0"/>
        </a:p>
      </dgm:t>
    </dgm:pt>
    <dgm:pt modelId="{2797572B-FC3A-43D6-A2AC-8383EDA6159E}" type="parTrans" cxnId="{21E2DDD8-DF3D-4AC5-B6C7-782A270FDB24}">
      <dgm:prSet/>
      <dgm:spPr/>
    </dgm:pt>
    <dgm:pt modelId="{AA67C45E-728E-4008-B984-332AC2798C75}" type="sibTrans" cxnId="{21E2DDD8-DF3D-4AC5-B6C7-782A270FDB24}">
      <dgm:prSet/>
      <dgm:spPr/>
      <dgm:t>
        <a:bodyPr/>
        <a:lstStyle/>
        <a:p>
          <a:endParaRPr lang="en-US"/>
        </a:p>
      </dgm:t>
    </dgm:pt>
    <dgm:pt modelId="{DFA3696D-6567-4E32-BB1C-6BD6656194AD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Saving as csv</a:t>
          </a:r>
        </a:p>
      </dgm:t>
    </dgm:pt>
    <dgm:pt modelId="{9650F236-1CF8-4FB0-90CE-CE453349AD27}" type="parTrans" cxnId="{9229B76F-B6D4-41AB-B165-685A40EA4708}">
      <dgm:prSet/>
      <dgm:spPr/>
    </dgm:pt>
    <dgm:pt modelId="{3D3FDD69-5EC9-4419-A37E-371A6745E937}" type="sibTrans" cxnId="{9229B76F-B6D4-41AB-B165-685A40EA4708}">
      <dgm:prSet/>
      <dgm:spPr/>
    </dgm:pt>
    <dgm:pt modelId="{CCAFF0F0-5278-42BA-A8CA-BB36E6468131}" type="pres">
      <dgm:prSet presAssocID="{B322FA16-19DC-4A32-AD26-82F5EF20DE68}" presName="Name0" presStyleCnt="0">
        <dgm:presLayoutVars>
          <dgm:dir/>
          <dgm:resizeHandles val="exact"/>
        </dgm:presLayoutVars>
      </dgm:prSet>
      <dgm:spPr/>
    </dgm:pt>
    <dgm:pt modelId="{75097A77-F9C2-4242-9F0A-FDE727C3ED84}" type="pres">
      <dgm:prSet presAssocID="{FB5FF127-3B14-4402-B951-944CC20317D0}" presName="node" presStyleLbl="node1" presStyleIdx="0" presStyleCnt="3">
        <dgm:presLayoutVars>
          <dgm:bulletEnabled val="1"/>
        </dgm:presLayoutVars>
      </dgm:prSet>
      <dgm:spPr>
        <a:solidFill>
          <a:srgbClr val="0B49CB"/>
        </a:solidFill>
      </dgm:spPr>
    </dgm:pt>
    <dgm:pt modelId="{F3EE2EE6-6FCC-4632-8387-46BB86878A93}" type="pres">
      <dgm:prSet presAssocID="{8AC937F1-6B81-4BCF-830F-87AC8F85551F}" presName="sibTrans" presStyleLbl="sibTrans2D1" presStyleIdx="0" presStyleCnt="2"/>
      <dgm:spPr/>
    </dgm:pt>
    <dgm:pt modelId="{4A9D2A11-B67A-4EF7-9686-21B014F9ECA0}" type="pres">
      <dgm:prSet presAssocID="{8AC937F1-6B81-4BCF-830F-87AC8F85551F}" presName="connectorText" presStyleLbl="sibTrans2D1" presStyleIdx="0" presStyleCnt="2"/>
      <dgm:spPr/>
    </dgm:pt>
    <dgm:pt modelId="{6109C505-F174-42BF-9277-DA7CC0B13CFA}" type="pres">
      <dgm:prSet presAssocID="{40CC98DF-E402-4AA2-923A-729C4C8FE160}" presName="node" presStyleLbl="node1" presStyleIdx="1" presStyleCnt="3">
        <dgm:presLayoutVars>
          <dgm:bulletEnabled val="1"/>
        </dgm:presLayoutVars>
      </dgm:prSet>
      <dgm:spPr>
        <a:solidFill>
          <a:srgbClr val="0B49CB"/>
        </a:solidFill>
      </dgm:spPr>
    </dgm:pt>
    <dgm:pt modelId="{0D44CD82-2644-4797-9F9C-5532B71AFF04}" type="pres">
      <dgm:prSet presAssocID="{AA67C45E-728E-4008-B984-332AC2798C75}" presName="sibTrans" presStyleLbl="sibTrans2D1" presStyleIdx="1" presStyleCnt="2"/>
      <dgm:spPr/>
    </dgm:pt>
    <dgm:pt modelId="{0473F242-0723-40F1-92ED-A02283966716}" type="pres">
      <dgm:prSet presAssocID="{AA67C45E-728E-4008-B984-332AC2798C75}" presName="connectorText" presStyleLbl="sibTrans2D1" presStyleIdx="1" presStyleCnt="2"/>
      <dgm:spPr/>
    </dgm:pt>
    <dgm:pt modelId="{ADF9BDE5-10AB-4401-A767-3F6BF43B956B}" type="pres">
      <dgm:prSet presAssocID="{DFA3696D-6567-4E32-BB1C-6BD6656194AD}" presName="node" presStyleLbl="node1" presStyleIdx="2" presStyleCnt="3">
        <dgm:presLayoutVars>
          <dgm:bulletEnabled val="1"/>
        </dgm:presLayoutVars>
      </dgm:prSet>
      <dgm:spPr>
        <a:solidFill>
          <a:srgbClr val="0B49CB"/>
        </a:solidFill>
      </dgm:spPr>
    </dgm:pt>
  </dgm:ptLst>
  <dgm:cxnLst>
    <dgm:cxn modelId="{EAAE420E-2380-482A-B931-0135D51B7BCA}" type="presOf" srcId="{AA67C45E-728E-4008-B984-332AC2798C75}" destId="{0D44CD82-2644-4797-9F9C-5532B71AFF04}" srcOrd="0" destOrd="0" presId="urn:microsoft.com/office/officeart/2005/8/layout/process1"/>
    <dgm:cxn modelId="{466E9626-3B68-40E5-943E-5CA9775B6818}" type="presOf" srcId="{8AC937F1-6B81-4BCF-830F-87AC8F85551F}" destId="{F3EE2EE6-6FCC-4632-8387-46BB86878A93}" srcOrd="0" destOrd="0" presId="urn:microsoft.com/office/officeart/2005/8/layout/process1"/>
    <dgm:cxn modelId="{3804DC29-BE27-4682-B708-4D8896E14E80}" srcId="{B322FA16-19DC-4A32-AD26-82F5EF20DE68}" destId="{FB5FF127-3B14-4402-B951-944CC20317D0}" srcOrd="0" destOrd="0" parTransId="{93D13026-50B5-4F8B-B709-55CE7877FDDE}" sibTransId="{8AC937F1-6B81-4BCF-830F-87AC8F85551F}"/>
    <dgm:cxn modelId="{E098863E-84D6-4295-9E4B-D669FC53471D}" type="presOf" srcId="{DFA3696D-6567-4E32-BB1C-6BD6656194AD}" destId="{ADF9BDE5-10AB-4401-A767-3F6BF43B956B}" srcOrd="0" destOrd="0" presId="urn:microsoft.com/office/officeart/2005/8/layout/process1"/>
    <dgm:cxn modelId="{9229B76F-B6D4-41AB-B165-685A40EA4708}" srcId="{B322FA16-19DC-4A32-AD26-82F5EF20DE68}" destId="{DFA3696D-6567-4E32-BB1C-6BD6656194AD}" srcOrd="2" destOrd="0" parTransId="{9650F236-1CF8-4FB0-90CE-CE453349AD27}" sibTransId="{3D3FDD69-5EC9-4419-A37E-371A6745E937}"/>
    <dgm:cxn modelId="{46A0E9A9-C68E-48E0-93E5-B28038D7F8B8}" type="presOf" srcId="{FB5FF127-3B14-4402-B951-944CC20317D0}" destId="{75097A77-F9C2-4242-9F0A-FDE727C3ED84}" srcOrd="0" destOrd="0" presId="urn:microsoft.com/office/officeart/2005/8/layout/process1"/>
    <dgm:cxn modelId="{AE6BE9C5-E2D4-47EC-BCC3-9FB93570296A}" type="presOf" srcId="{B322FA16-19DC-4A32-AD26-82F5EF20DE68}" destId="{CCAFF0F0-5278-42BA-A8CA-BB36E6468131}" srcOrd="0" destOrd="0" presId="urn:microsoft.com/office/officeart/2005/8/layout/process1"/>
    <dgm:cxn modelId="{AB7166D0-E32C-4193-ABB5-976741765B07}" type="presOf" srcId="{8AC937F1-6B81-4BCF-830F-87AC8F85551F}" destId="{4A9D2A11-B67A-4EF7-9686-21B014F9ECA0}" srcOrd="1" destOrd="0" presId="urn:microsoft.com/office/officeart/2005/8/layout/process1"/>
    <dgm:cxn modelId="{21E2DDD8-DF3D-4AC5-B6C7-782A270FDB24}" srcId="{B322FA16-19DC-4A32-AD26-82F5EF20DE68}" destId="{40CC98DF-E402-4AA2-923A-729C4C8FE160}" srcOrd="1" destOrd="0" parTransId="{2797572B-FC3A-43D6-A2AC-8383EDA6159E}" sibTransId="{AA67C45E-728E-4008-B984-332AC2798C75}"/>
    <dgm:cxn modelId="{6E02C8F1-9E37-4DCC-A27F-55A816CDEA20}" type="presOf" srcId="{40CC98DF-E402-4AA2-923A-729C4C8FE160}" destId="{6109C505-F174-42BF-9277-DA7CC0B13CFA}" srcOrd="0" destOrd="0" presId="urn:microsoft.com/office/officeart/2005/8/layout/process1"/>
    <dgm:cxn modelId="{1B3E92F5-795A-4B91-9B83-35E8B38DA43E}" type="presOf" srcId="{AA67C45E-728E-4008-B984-332AC2798C75}" destId="{0473F242-0723-40F1-92ED-A02283966716}" srcOrd="1" destOrd="0" presId="urn:microsoft.com/office/officeart/2005/8/layout/process1"/>
    <dgm:cxn modelId="{2AE008E9-D4F8-4E46-856E-7C2E525B66E2}" type="presParOf" srcId="{CCAFF0F0-5278-42BA-A8CA-BB36E6468131}" destId="{75097A77-F9C2-4242-9F0A-FDE727C3ED84}" srcOrd="0" destOrd="0" presId="urn:microsoft.com/office/officeart/2005/8/layout/process1"/>
    <dgm:cxn modelId="{45D1D5D8-535A-4EA7-A166-F7CB4961589F}" type="presParOf" srcId="{CCAFF0F0-5278-42BA-A8CA-BB36E6468131}" destId="{F3EE2EE6-6FCC-4632-8387-46BB86878A93}" srcOrd="1" destOrd="0" presId="urn:microsoft.com/office/officeart/2005/8/layout/process1"/>
    <dgm:cxn modelId="{EAD3C8D3-0AB7-4473-A9CF-BED4E8F87362}" type="presParOf" srcId="{F3EE2EE6-6FCC-4632-8387-46BB86878A93}" destId="{4A9D2A11-B67A-4EF7-9686-21B014F9ECA0}" srcOrd="0" destOrd="0" presId="urn:microsoft.com/office/officeart/2005/8/layout/process1"/>
    <dgm:cxn modelId="{238D8BF7-6DDF-40F6-B96C-395682AAB490}" type="presParOf" srcId="{CCAFF0F0-5278-42BA-A8CA-BB36E6468131}" destId="{6109C505-F174-42BF-9277-DA7CC0B13CFA}" srcOrd="2" destOrd="0" presId="urn:microsoft.com/office/officeart/2005/8/layout/process1"/>
    <dgm:cxn modelId="{2B77AD84-365A-4CA7-9EBE-DE1DCF2DBCA2}" type="presParOf" srcId="{CCAFF0F0-5278-42BA-A8CA-BB36E6468131}" destId="{0D44CD82-2644-4797-9F9C-5532B71AFF04}" srcOrd="3" destOrd="0" presId="urn:microsoft.com/office/officeart/2005/8/layout/process1"/>
    <dgm:cxn modelId="{C74A0CD2-521D-4A24-B6AB-3DC1C04F356C}" type="presParOf" srcId="{0D44CD82-2644-4797-9F9C-5532B71AFF04}" destId="{0473F242-0723-40F1-92ED-A02283966716}" srcOrd="0" destOrd="0" presId="urn:microsoft.com/office/officeart/2005/8/layout/process1"/>
    <dgm:cxn modelId="{33888B36-E5C1-470C-8B8D-D00849F960AF}" type="presParOf" srcId="{CCAFF0F0-5278-42BA-A8CA-BB36E6468131}" destId="{ADF9BDE5-10AB-4401-A767-3F6BF43B956B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247327-C007-4F0D-8D9D-BDE8A54CE138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43DA98C9-70AA-49C4-B20D-332D5DC39C8C}">
      <dgm:prSet phldrT="[Text]" phldr="0"/>
      <dgm:spPr/>
      <dgm:t>
        <a:bodyPr/>
        <a:lstStyle/>
        <a:p>
          <a:r>
            <a:rPr lang="en-US" dirty="0"/>
            <a:t>Apply filters</a:t>
          </a:r>
        </a:p>
      </dgm:t>
    </dgm:pt>
    <dgm:pt modelId="{72674B2F-7F84-43FC-956B-9E4E4D9B81F5}" type="parTrans" cxnId="{42024889-2DDE-4EB6-BFE1-D73013BF2BD0}">
      <dgm:prSet/>
      <dgm:spPr/>
    </dgm:pt>
    <dgm:pt modelId="{A91B7E77-A51E-4E24-B8A4-DB4B02246C0B}" type="sibTrans" cxnId="{42024889-2DDE-4EB6-BFE1-D73013BF2BD0}">
      <dgm:prSet/>
      <dgm:spPr/>
      <dgm:t>
        <a:bodyPr/>
        <a:lstStyle/>
        <a:p>
          <a:endParaRPr lang="en-US"/>
        </a:p>
      </dgm:t>
    </dgm:pt>
    <dgm:pt modelId="{45611FA0-F0F2-440F-9CFC-5C2A4D1B5FDB}">
      <dgm:prSet phldr="0"/>
      <dgm:spPr/>
      <dgm:t>
        <a:bodyPr/>
        <a:lstStyle/>
        <a:p>
          <a:pPr rtl="0"/>
          <a:r>
            <a:rPr lang="en-US" dirty="0"/>
            <a:t>Send GET request to API</a:t>
          </a:r>
        </a:p>
      </dgm:t>
    </dgm:pt>
    <dgm:pt modelId="{8C2D44EE-DAFF-4611-9663-E2DAFFB7EAE9}" type="parTrans" cxnId="{30AC1029-B1ED-4BF8-9663-B543A733B948}">
      <dgm:prSet/>
      <dgm:spPr/>
    </dgm:pt>
    <dgm:pt modelId="{608ECE08-E961-4268-B1F4-B88C92295580}" type="sibTrans" cxnId="{30AC1029-B1ED-4BF8-9663-B543A733B948}">
      <dgm:prSet/>
      <dgm:spPr/>
      <dgm:t>
        <a:bodyPr/>
        <a:lstStyle/>
        <a:p>
          <a:endParaRPr lang="en-US"/>
        </a:p>
      </dgm:t>
    </dgm:pt>
    <dgm:pt modelId="{6D3E76D1-6174-4F71-9144-3F08954786AB}">
      <dgm:prSet phldr="0"/>
      <dgm:spPr/>
      <dgm:t>
        <a:bodyPr/>
        <a:lstStyle/>
        <a:p>
          <a:pPr rtl="0"/>
          <a:r>
            <a:rPr lang="en-US" dirty="0"/>
            <a:t>Convert response to .</a:t>
          </a:r>
          <a:r>
            <a:rPr lang="en-US" dirty="0" err="1">
              <a:latin typeface="Calibri Light" panose="020F0302020204030204"/>
            </a:rPr>
            <a:t>json</a:t>
          </a:r>
          <a:r>
            <a:rPr lang="en-US" dirty="0">
              <a:latin typeface="Calibri Light" panose="020F0302020204030204"/>
            </a:rPr>
            <a:t> and parse</a:t>
          </a:r>
          <a:r>
            <a:rPr lang="en-US" dirty="0"/>
            <a:t> data</a:t>
          </a:r>
        </a:p>
      </dgm:t>
    </dgm:pt>
    <dgm:pt modelId="{634D298E-0626-444E-9B64-B07370F48BA6}" type="parTrans" cxnId="{E31D7ECF-711F-427B-810D-6578D377FE1C}">
      <dgm:prSet/>
      <dgm:spPr/>
    </dgm:pt>
    <dgm:pt modelId="{79C6F545-3CF0-4873-808A-F3536D4A1CA0}" type="sibTrans" cxnId="{E31D7ECF-711F-427B-810D-6578D377FE1C}">
      <dgm:prSet/>
      <dgm:spPr/>
      <dgm:t>
        <a:bodyPr/>
        <a:lstStyle/>
        <a:p>
          <a:endParaRPr lang="en-US"/>
        </a:p>
      </dgm:t>
    </dgm:pt>
    <dgm:pt modelId="{A6C0EB33-9BDD-4CE0-BB45-77894F2507AC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Create</a:t>
          </a:r>
          <a:r>
            <a:rPr lang="en-US" dirty="0"/>
            <a:t> Pandas </a:t>
          </a:r>
          <a:r>
            <a:rPr lang="en-US" dirty="0">
              <a:latin typeface="Calibri Light" panose="020F0302020204030204"/>
            </a:rPr>
            <a:t>DataFrame</a:t>
          </a:r>
          <a:endParaRPr lang="en-US" dirty="0"/>
        </a:p>
      </dgm:t>
    </dgm:pt>
    <dgm:pt modelId="{089CE50F-49FC-40DA-8A4C-F0CFECC167D1}" type="parTrans" cxnId="{DA175238-4E8A-4C9B-AADD-E8496D81091A}">
      <dgm:prSet/>
      <dgm:spPr/>
    </dgm:pt>
    <dgm:pt modelId="{08A3582F-E45D-42B1-ACBB-9DBE9A0F3E50}" type="sibTrans" cxnId="{DA175238-4E8A-4C9B-AADD-E8496D81091A}">
      <dgm:prSet/>
      <dgm:spPr/>
      <dgm:t>
        <a:bodyPr/>
        <a:lstStyle/>
        <a:p>
          <a:endParaRPr lang="en-US"/>
        </a:p>
      </dgm:t>
    </dgm:pt>
    <dgm:pt modelId="{E37E54AE-B962-4D86-957F-DCD03302B3CE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Export to .csv file</a:t>
          </a:r>
        </a:p>
      </dgm:t>
    </dgm:pt>
    <dgm:pt modelId="{517345DC-3453-4E8C-8C4D-8AB888F67005}" type="parTrans" cxnId="{AC7F29FB-6C05-407F-A575-6A6D8C02F4EE}">
      <dgm:prSet/>
      <dgm:spPr/>
    </dgm:pt>
    <dgm:pt modelId="{44A17BB7-5311-46FC-B284-47F645ADF00D}" type="sibTrans" cxnId="{AC7F29FB-6C05-407F-A575-6A6D8C02F4EE}">
      <dgm:prSet/>
      <dgm:spPr/>
    </dgm:pt>
    <dgm:pt modelId="{CD22F5F5-64DA-4E90-8666-2D2E4DAAA9A9}" type="pres">
      <dgm:prSet presAssocID="{9D247327-C007-4F0D-8D9D-BDE8A54CE138}" presName="linearFlow" presStyleCnt="0">
        <dgm:presLayoutVars>
          <dgm:resizeHandles val="exact"/>
        </dgm:presLayoutVars>
      </dgm:prSet>
      <dgm:spPr/>
    </dgm:pt>
    <dgm:pt modelId="{F400A3C9-3CA9-417F-8D8C-C0C2423E8986}" type="pres">
      <dgm:prSet presAssocID="{45611FA0-F0F2-440F-9CFC-5C2A4D1B5FDB}" presName="node" presStyleLbl="node1" presStyleIdx="0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11FC0281-BE1A-4290-B29E-B8A18B2F3CDD}" type="pres">
      <dgm:prSet presAssocID="{608ECE08-E961-4268-B1F4-B88C92295580}" presName="sibTrans" presStyleLbl="sibTrans2D1" presStyleIdx="0" presStyleCnt="4"/>
      <dgm:spPr/>
    </dgm:pt>
    <dgm:pt modelId="{AFC65AF3-66F5-4655-AB5C-523542BD161A}" type="pres">
      <dgm:prSet presAssocID="{608ECE08-E961-4268-B1F4-B88C92295580}" presName="connectorText" presStyleLbl="sibTrans2D1" presStyleIdx="0" presStyleCnt="4"/>
      <dgm:spPr/>
    </dgm:pt>
    <dgm:pt modelId="{20C5520B-A240-4E5F-9432-BF210302CEB0}" type="pres">
      <dgm:prSet presAssocID="{6D3E76D1-6174-4F71-9144-3F08954786AB}" presName="node" presStyleLbl="node1" presStyleIdx="1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665C897F-552A-4642-B471-FFD50E41F3A1}" type="pres">
      <dgm:prSet presAssocID="{79C6F545-3CF0-4873-808A-F3536D4A1CA0}" presName="sibTrans" presStyleLbl="sibTrans2D1" presStyleIdx="1" presStyleCnt="4"/>
      <dgm:spPr/>
    </dgm:pt>
    <dgm:pt modelId="{AE02B815-D4F9-4AA9-986D-D77C89218443}" type="pres">
      <dgm:prSet presAssocID="{79C6F545-3CF0-4873-808A-F3536D4A1CA0}" presName="connectorText" presStyleLbl="sibTrans2D1" presStyleIdx="1" presStyleCnt="4"/>
      <dgm:spPr/>
    </dgm:pt>
    <dgm:pt modelId="{9038E7CD-4804-4768-B9FF-C5D331468556}" type="pres">
      <dgm:prSet presAssocID="{A6C0EB33-9BDD-4CE0-BB45-77894F2507AC}" presName="node" presStyleLbl="node1" presStyleIdx="2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2AAD79D9-AB53-4F98-865E-E837D1986033}" type="pres">
      <dgm:prSet presAssocID="{08A3582F-E45D-42B1-ACBB-9DBE9A0F3E50}" presName="sibTrans" presStyleLbl="sibTrans2D1" presStyleIdx="2" presStyleCnt="4"/>
      <dgm:spPr/>
    </dgm:pt>
    <dgm:pt modelId="{73A95B06-C86C-484B-802B-C4ABD09D3834}" type="pres">
      <dgm:prSet presAssocID="{08A3582F-E45D-42B1-ACBB-9DBE9A0F3E50}" presName="connectorText" presStyleLbl="sibTrans2D1" presStyleIdx="2" presStyleCnt="4"/>
      <dgm:spPr/>
    </dgm:pt>
    <dgm:pt modelId="{6B336B79-D0F0-4581-A839-2CCF615C07D1}" type="pres">
      <dgm:prSet presAssocID="{43DA98C9-70AA-49C4-B20D-332D5DC39C8C}" presName="node" presStyleLbl="node1" presStyleIdx="3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C3DB439E-00D7-4DA6-B89B-9F23F94C8956}" type="pres">
      <dgm:prSet presAssocID="{A91B7E77-A51E-4E24-B8A4-DB4B02246C0B}" presName="sibTrans" presStyleLbl="sibTrans2D1" presStyleIdx="3" presStyleCnt="4"/>
      <dgm:spPr/>
    </dgm:pt>
    <dgm:pt modelId="{E4316730-470C-4E8F-9B01-D54D73DE2EBC}" type="pres">
      <dgm:prSet presAssocID="{A91B7E77-A51E-4E24-B8A4-DB4B02246C0B}" presName="connectorText" presStyleLbl="sibTrans2D1" presStyleIdx="3" presStyleCnt="4"/>
      <dgm:spPr/>
    </dgm:pt>
    <dgm:pt modelId="{8A244D04-379C-44A6-938A-1822EA67AEFB}" type="pres">
      <dgm:prSet presAssocID="{E37E54AE-B962-4D86-957F-DCD03302B3CE}" presName="node" presStyleLbl="node1" presStyleIdx="4" presStyleCnt="5">
        <dgm:presLayoutVars>
          <dgm:bulletEnabled val="1"/>
        </dgm:presLayoutVars>
      </dgm:prSet>
      <dgm:spPr>
        <a:solidFill>
          <a:srgbClr val="0B49CB"/>
        </a:solidFill>
      </dgm:spPr>
    </dgm:pt>
  </dgm:ptLst>
  <dgm:cxnLst>
    <dgm:cxn modelId="{14698F08-4738-4767-8DDF-E470FAF3DDC4}" type="presOf" srcId="{79C6F545-3CF0-4873-808A-F3536D4A1CA0}" destId="{AE02B815-D4F9-4AA9-986D-D77C89218443}" srcOrd="1" destOrd="0" presId="urn:microsoft.com/office/officeart/2005/8/layout/process2"/>
    <dgm:cxn modelId="{3FC20F23-05AD-4478-8F4C-B8AB82A6526A}" type="presOf" srcId="{43DA98C9-70AA-49C4-B20D-332D5DC39C8C}" destId="{6B336B79-D0F0-4581-A839-2CCF615C07D1}" srcOrd="0" destOrd="0" presId="urn:microsoft.com/office/officeart/2005/8/layout/process2"/>
    <dgm:cxn modelId="{30AC1029-B1ED-4BF8-9663-B543A733B948}" srcId="{9D247327-C007-4F0D-8D9D-BDE8A54CE138}" destId="{45611FA0-F0F2-440F-9CFC-5C2A4D1B5FDB}" srcOrd="0" destOrd="0" parTransId="{8C2D44EE-DAFF-4611-9663-E2DAFFB7EAE9}" sibTransId="{608ECE08-E961-4268-B1F4-B88C92295580}"/>
    <dgm:cxn modelId="{23FFD631-5814-42CA-83D4-8ABC51BD6802}" type="presOf" srcId="{608ECE08-E961-4268-B1F4-B88C92295580}" destId="{11FC0281-BE1A-4290-B29E-B8A18B2F3CDD}" srcOrd="0" destOrd="0" presId="urn:microsoft.com/office/officeart/2005/8/layout/process2"/>
    <dgm:cxn modelId="{DA175238-4E8A-4C9B-AADD-E8496D81091A}" srcId="{9D247327-C007-4F0D-8D9D-BDE8A54CE138}" destId="{A6C0EB33-9BDD-4CE0-BB45-77894F2507AC}" srcOrd="2" destOrd="0" parTransId="{089CE50F-49FC-40DA-8A4C-F0CFECC167D1}" sibTransId="{08A3582F-E45D-42B1-ACBB-9DBE9A0F3E50}"/>
    <dgm:cxn modelId="{3CEAE966-7A29-4CDC-BE63-4F0FAE4B4086}" type="presOf" srcId="{E37E54AE-B962-4D86-957F-DCD03302B3CE}" destId="{8A244D04-379C-44A6-938A-1822EA67AEFB}" srcOrd="0" destOrd="0" presId="urn:microsoft.com/office/officeart/2005/8/layout/process2"/>
    <dgm:cxn modelId="{AE46AF48-A08D-41E8-8D66-052DD96F6877}" type="presOf" srcId="{A6C0EB33-9BDD-4CE0-BB45-77894F2507AC}" destId="{9038E7CD-4804-4768-B9FF-C5D331468556}" srcOrd="0" destOrd="0" presId="urn:microsoft.com/office/officeart/2005/8/layout/process2"/>
    <dgm:cxn modelId="{3C618D6B-8BC3-4E14-B320-70261294DA97}" type="presOf" srcId="{608ECE08-E961-4268-B1F4-B88C92295580}" destId="{AFC65AF3-66F5-4655-AB5C-523542BD161A}" srcOrd="1" destOrd="0" presId="urn:microsoft.com/office/officeart/2005/8/layout/process2"/>
    <dgm:cxn modelId="{7D35B553-ED1A-4D3E-A27A-7EC6B252D2C6}" type="presOf" srcId="{45611FA0-F0F2-440F-9CFC-5C2A4D1B5FDB}" destId="{F400A3C9-3CA9-417F-8D8C-C0C2423E8986}" srcOrd="0" destOrd="0" presId="urn:microsoft.com/office/officeart/2005/8/layout/process2"/>
    <dgm:cxn modelId="{8679D775-90C7-4576-B4B3-F4FA371BAB9F}" type="presOf" srcId="{A91B7E77-A51E-4E24-B8A4-DB4B02246C0B}" destId="{E4316730-470C-4E8F-9B01-D54D73DE2EBC}" srcOrd="1" destOrd="0" presId="urn:microsoft.com/office/officeart/2005/8/layout/process2"/>
    <dgm:cxn modelId="{4B36A556-A3F4-461B-A439-3881FACFDA51}" type="presOf" srcId="{79C6F545-3CF0-4873-808A-F3536D4A1CA0}" destId="{665C897F-552A-4642-B471-FFD50E41F3A1}" srcOrd="0" destOrd="0" presId="urn:microsoft.com/office/officeart/2005/8/layout/process2"/>
    <dgm:cxn modelId="{F74FF57B-D205-49A6-8E96-B08ABC032548}" type="presOf" srcId="{A91B7E77-A51E-4E24-B8A4-DB4B02246C0B}" destId="{C3DB439E-00D7-4DA6-B89B-9F23F94C8956}" srcOrd="0" destOrd="0" presId="urn:microsoft.com/office/officeart/2005/8/layout/process2"/>
    <dgm:cxn modelId="{42024889-2DDE-4EB6-BFE1-D73013BF2BD0}" srcId="{9D247327-C007-4F0D-8D9D-BDE8A54CE138}" destId="{43DA98C9-70AA-49C4-B20D-332D5DC39C8C}" srcOrd="3" destOrd="0" parTransId="{72674B2F-7F84-43FC-956B-9E4E4D9B81F5}" sibTransId="{A91B7E77-A51E-4E24-B8A4-DB4B02246C0B}"/>
    <dgm:cxn modelId="{A7FF138E-F689-4D30-8A09-047F8B4B2A61}" type="presOf" srcId="{6D3E76D1-6174-4F71-9144-3F08954786AB}" destId="{20C5520B-A240-4E5F-9432-BF210302CEB0}" srcOrd="0" destOrd="0" presId="urn:microsoft.com/office/officeart/2005/8/layout/process2"/>
    <dgm:cxn modelId="{DD128091-CB9F-4F38-A5AA-A0FB78135A5D}" type="presOf" srcId="{9D247327-C007-4F0D-8D9D-BDE8A54CE138}" destId="{CD22F5F5-64DA-4E90-8666-2D2E4DAAA9A9}" srcOrd="0" destOrd="0" presId="urn:microsoft.com/office/officeart/2005/8/layout/process2"/>
    <dgm:cxn modelId="{E31D7ECF-711F-427B-810D-6578D377FE1C}" srcId="{9D247327-C007-4F0D-8D9D-BDE8A54CE138}" destId="{6D3E76D1-6174-4F71-9144-3F08954786AB}" srcOrd="1" destOrd="0" parTransId="{634D298E-0626-444E-9B64-B07370F48BA6}" sibTransId="{79C6F545-3CF0-4873-808A-F3536D4A1CA0}"/>
    <dgm:cxn modelId="{4C4EE3D2-56F2-4D8E-ABD2-ECE206507941}" type="presOf" srcId="{08A3582F-E45D-42B1-ACBB-9DBE9A0F3E50}" destId="{2AAD79D9-AB53-4F98-865E-E837D1986033}" srcOrd="0" destOrd="0" presId="urn:microsoft.com/office/officeart/2005/8/layout/process2"/>
    <dgm:cxn modelId="{8FEBB6F8-ADDE-456F-BEDC-F9E84EB33360}" type="presOf" srcId="{08A3582F-E45D-42B1-ACBB-9DBE9A0F3E50}" destId="{73A95B06-C86C-484B-802B-C4ABD09D3834}" srcOrd="1" destOrd="0" presId="urn:microsoft.com/office/officeart/2005/8/layout/process2"/>
    <dgm:cxn modelId="{AC7F29FB-6C05-407F-A575-6A6D8C02F4EE}" srcId="{9D247327-C007-4F0D-8D9D-BDE8A54CE138}" destId="{E37E54AE-B962-4D86-957F-DCD03302B3CE}" srcOrd="4" destOrd="0" parTransId="{517345DC-3453-4E8C-8C4D-8AB888F67005}" sibTransId="{44A17BB7-5311-46FC-B284-47F645ADF00D}"/>
    <dgm:cxn modelId="{9E8DDA24-501F-4A9D-8564-7CC6FAE5F374}" type="presParOf" srcId="{CD22F5F5-64DA-4E90-8666-2D2E4DAAA9A9}" destId="{F400A3C9-3CA9-417F-8D8C-C0C2423E8986}" srcOrd="0" destOrd="0" presId="urn:microsoft.com/office/officeart/2005/8/layout/process2"/>
    <dgm:cxn modelId="{B3F0C79F-19F3-4A1D-A4B7-481E4BEB9B94}" type="presParOf" srcId="{CD22F5F5-64DA-4E90-8666-2D2E4DAAA9A9}" destId="{11FC0281-BE1A-4290-B29E-B8A18B2F3CDD}" srcOrd="1" destOrd="0" presId="urn:microsoft.com/office/officeart/2005/8/layout/process2"/>
    <dgm:cxn modelId="{EB9A9FED-2D89-4960-8893-E9171AA23A36}" type="presParOf" srcId="{11FC0281-BE1A-4290-B29E-B8A18B2F3CDD}" destId="{AFC65AF3-66F5-4655-AB5C-523542BD161A}" srcOrd="0" destOrd="0" presId="urn:microsoft.com/office/officeart/2005/8/layout/process2"/>
    <dgm:cxn modelId="{DE480834-C560-4F5D-8A36-89F885633A29}" type="presParOf" srcId="{CD22F5F5-64DA-4E90-8666-2D2E4DAAA9A9}" destId="{20C5520B-A240-4E5F-9432-BF210302CEB0}" srcOrd="2" destOrd="0" presId="urn:microsoft.com/office/officeart/2005/8/layout/process2"/>
    <dgm:cxn modelId="{D2D10CA4-F78F-4413-879F-2D28FCEE2A49}" type="presParOf" srcId="{CD22F5F5-64DA-4E90-8666-2D2E4DAAA9A9}" destId="{665C897F-552A-4642-B471-FFD50E41F3A1}" srcOrd="3" destOrd="0" presId="urn:microsoft.com/office/officeart/2005/8/layout/process2"/>
    <dgm:cxn modelId="{156A5F5A-1937-48ED-8F0C-912DE126E3B9}" type="presParOf" srcId="{665C897F-552A-4642-B471-FFD50E41F3A1}" destId="{AE02B815-D4F9-4AA9-986D-D77C89218443}" srcOrd="0" destOrd="0" presId="urn:microsoft.com/office/officeart/2005/8/layout/process2"/>
    <dgm:cxn modelId="{B381F619-8283-4DB1-A887-0F8656A41E4F}" type="presParOf" srcId="{CD22F5F5-64DA-4E90-8666-2D2E4DAAA9A9}" destId="{9038E7CD-4804-4768-B9FF-C5D331468556}" srcOrd="4" destOrd="0" presId="urn:microsoft.com/office/officeart/2005/8/layout/process2"/>
    <dgm:cxn modelId="{AAAEB056-4045-48F3-82BB-A6915FF71E8F}" type="presParOf" srcId="{CD22F5F5-64DA-4E90-8666-2D2E4DAAA9A9}" destId="{2AAD79D9-AB53-4F98-865E-E837D1986033}" srcOrd="5" destOrd="0" presId="urn:microsoft.com/office/officeart/2005/8/layout/process2"/>
    <dgm:cxn modelId="{3339B030-3E13-4B35-970B-C12F73A59E28}" type="presParOf" srcId="{2AAD79D9-AB53-4F98-865E-E837D1986033}" destId="{73A95B06-C86C-484B-802B-C4ABD09D3834}" srcOrd="0" destOrd="0" presId="urn:microsoft.com/office/officeart/2005/8/layout/process2"/>
    <dgm:cxn modelId="{2E321163-2B0D-48F9-94DE-5FD2202F2760}" type="presParOf" srcId="{CD22F5F5-64DA-4E90-8666-2D2E4DAAA9A9}" destId="{6B336B79-D0F0-4581-A839-2CCF615C07D1}" srcOrd="6" destOrd="0" presId="urn:microsoft.com/office/officeart/2005/8/layout/process2"/>
    <dgm:cxn modelId="{83B02A59-E173-48B4-8140-E176922C5A07}" type="presParOf" srcId="{CD22F5F5-64DA-4E90-8666-2D2E4DAAA9A9}" destId="{C3DB439E-00D7-4DA6-B89B-9F23F94C8956}" srcOrd="7" destOrd="0" presId="urn:microsoft.com/office/officeart/2005/8/layout/process2"/>
    <dgm:cxn modelId="{153D18B9-FCFF-46DB-B4A1-3238A09AF67E}" type="presParOf" srcId="{C3DB439E-00D7-4DA6-B89B-9F23F94C8956}" destId="{E4316730-470C-4E8F-9B01-D54D73DE2EBC}" srcOrd="0" destOrd="0" presId="urn:microsoft.com/office/officeart/2005/8/layout/process2"/>
    <dgm:cxn modelId="{11EAED64-4FAB-4FA1-A20D-25E397931277}" type="presParOf" srcId="{CD22F5F5-64DA-4E90-8666-2D2E4DAAA9A9}" destId="{8A244D04-379C-44A6-938A-1822EA67AEFB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D247327-C007-4F0D-8D9D-BDE8A54CE138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43DA98C9-70AA-49C4-B20D-332D5DC39C8C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Convert dict to dataframe.</a:t>
          </a:r>
          <a:endParaRPr lang="en-US" dirty="0"/>
        </a:p>
      </dgm:t>
    </dgm:pt>
    <dgm:pt modelId="{72674B2F-7F84-43FC-956B-9E4E4D9B81F5}" type="parTrans" cxnId="{42024889-2DDE-4EB6-BFE1-D73013BF2BD0}">
      <dgm:prSet/>
      <dgm:spPr/>
    </dgm:pt>
    <dgm:pt modelId="{A91B7E77-A51E-4E24-B8A4-DB4B02246C0B}" type="sibTrans" cxnId="{42024889-2DDE-4EB6-BFE1-D73013BF2BD0}">
      <dgm:prSet/>
      <dgm:spPr/>
      <dgm:t>
        <a:bodyPr/>
        <a:lstStyle/>
        <a:p>
          <a:endParaRPr lang="en-US"/>
        </a:p>
      </dgm:t>
    </dgm:pt>
    <dgm:pt modelId="{45611FA0-F0F2-440F-9CFC-5C2A4D1B5FDB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Get HTML response.</a:t>
          </a:r>
          <a:endParaRPr lang="en-US" dirty="0"/>
        </a:p>
      </dgm:t>
    </dgm:pt>
    <dgm:pt modelId="{8C2D44EE-DAFF-4611-9663-E2DAFFB7EAE9}" type="parTrans" cxnId="{30AC1029-B1ED-4BF8-9663-B543A733B948}">
      <dgm:prSet/>
      <dgm:spPr/>
    </dgm:pt>
    <dgm:pt modelId="{608ECE08-E961-4268-B1F4-B88C92295580}" type="sibTrans" cxnId="{30AC1029-B1ED-4BF8-9663-B543A733B948}">
      <dgm:prSet/>
      <dgm:spPr/>
      <dgm:t>
        <a:bodyPr/>
        <a:lstStyle/>
        <a:p>
          <a:endParaRPr lang="en-US"/>
        </a:p>
      </dgm:t>
    </dgm:pt>
    <dgm:pt modelId="{6D3E76D1-6174-4F71-9144-3F08954786AB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Create BS4 object.</a:t>
          </a:r>
          <a:endParaRPr lang="en-US" dirty="0"/>
        </a:p>
      </dgm:t>
    </dgm:pt>
    <dgm:pt modelId="{634D298E-0626-444E-9B64-B07370F48BA6}" type="parTrans" cxnId="{E31D7ECF-711F-427B-810D-6578D377FE1C}">
      <dgm:prSet/>
      <dgm:spPr/>
    </dgm:pt>
    <dgm:pt modelId="{79C6F545-3CF0-4873-808A-F3536D4A1CA0}" type="sibTrans" cxnId="{E31D7ECF-711F-427B-810D-6578D377FE1C}">
      <dgm:prSet/>
      <dgm:spPr/>
      <dgm:t>
        <a:bodyPr/>
        <a:lstStyle/>
        <a:p>
          <a:endParaRPr lang="en-US"/>
        </a:p>
      </dgm:t>
    </dgm:pt>
    <dgm:pt modelId="{A6C0EB33-9BDD-4CE0-BB45-77894F2507AC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Parse tables and create dictionary.</a:t>
          </a:r>
          <a:endParaRPr lang="en-US" dirty="0"/>
        </a:p>
      </dgm:t>
    </dgm:pt>
    <dgm:pt modelId="{089CE50F-49FC-40DA-8A4C-F0CFECC167D1}" type="parTrans" cxnId="{DA175238-4E8A-4C9B-AADD-E8496D81091A}">
      <dgm:prSet/>
      <dgm:spPr/>
    </dgm:pt>
    <dgm:pt modelId="{08A3582F-E45D-42B1-ACBB-9DBE9A0F3E50}" type="sibTrans" cxnId="{DA175238-4E8A-4C9B-AADD-E8496D81091A}">
      <dgm:prSet/>
      <dgm:spPr/>
      <dgm:t>
        <a:bodyPr/>
        <a:lstStyle/>
        <a:p>
          <a:endParaRPr lang="en-US"/>
        </a:p>
      </dgm:t>
    </dgm:pt>
    <dgm:pt modelId="{E37E54AE-B962-4D86-957F-DCD03302B3CE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Export to .csv file</a:t>
          </a:r>
        </a:p>
      </dgm:t>
    </dgm:pt>
    <dgm:pt modelId="{517345DC-3453-4E8C-8C4D-8AB888F67005}" type="parTrans" cxnId="{AC7F29FB-6C05-407F-A575-6A6D8C02F4EE}">
      <dgm:prSet/>
      <dgm:spPr/>
    </dgm:pt>
    <dgm:pt modelId="{44A17BB7-5311-46FC-B284-47F645ADF00D}" type="sibTrans" cxnId="{AC7F29FB-6C05-407F-A575-6A6D8C02F4EE}">
      <dgm:prSet/>
      <dgm:spPr/>
    </dgm:pt>
    <dgm:pt modelId="{CD22F5F5-64DA-4E90-8666-2D2E4DAAA9A9}" type="pres">
      <dgm:prSet presAssocID="{9D247327-C007-4F0D-8D9D-BDE8A54CE138}" presName="linearFlow" presStyleCnt="0">
        <dgm:presLayoutVars>
          <dgm:resizeHandles val="exact"/>
        </dgm:presLayoutVars>
      </dgm:prSet>
      <dgm:spPr/>
    </dgm:pt>
    <dgm:pt modelId="{F400A3C9-3CA9-417F-8D8C-C0C2423E8986}" type="pres">
      <dgm:prSet presAssocID="{45611FA0-F0F2-440F-9CFC-5C2A4D1B5FDB}" presName="node" presStyleLbl="node1" presStyleIdx="0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11FC0281-BE1A-4290-B29E-B8A18B2F3CDD}" type="pres">
      <dgm:prSet presAssocID="{608ECE08-E961-4268-B1F4-B88C92295580}" presName="sibTrans" presStyleLbl="sibTrans2D1" presStyleIdx="0" presStyleCnt="4"/>
      <dgm:spPr/>
    </dgm:pt>
    <dgm:pt modelId="{AFC65AF3-66F5-4655-AB5C-523542BD161A}" type="pres">
      <dgm:prSet presAssocID="{608ECE08-E961-4268-B1F4-B88C92295580}" presName="connectorText" presStyleLbl="sibTrans2D1" presStyleIdx="0" presStyleCnt="4"/>
      <dgm:spPr/>
    </dgm:pt>
    <dgm:pt modelId="{20C5520B-A240-4E5F-9432-BF210302CEB0}" type="pres">
      <dgm:prSet presAssocID="{6D3E76D1-6174-4F71-9144-3F08954786AB}" presName="node" presStyleLbl="node1" presStyleIdx="1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665C897F-552A-4642-B471-FFD50E41F3A1}" type="pres">
      <dgm:prSet presAssocID="{79C6F545-3CF0-4873-808A-F3536D4A1CA0}" presName="sibTrans" presStyleLbl="sibTrans2D1" presStyleIdx="1" presStyleCnt="4"/>
      <dgm:spPr/>
    </dgm:pt>
    <dgm:pt modelId="{AE02B815-D4F9-4AA9-986D-D77C89218443}" type="pres">
      <dgm:prSet presAssocID="{79C6F545-3CF0-4873-808A-F3536D4A1CA0}" presName="connectorText" presStyleLbl="sibTrans2D1" presStyleIdx="1" presStyleCnt="4"/>
      <dgm:spPr/>
    </dgm:pt>
    <dgm:pt modelId="{9038E7CD-4804-4768-B9FF-C5D331468556}" type="pres">
      <dgm:prSet presAssocID="{A6C0EB33-9BDD-4CE0-BB45-77894F2507AC}" presName="node" presStyleLbl="node1" presStyleIdx="2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2AAD79D9-AB53-4F98-865E-E837D1986033}" type="pres">
      <dgm:prSet presAssocID="{08A3582F-E45D-42B1-ACBB-9DBE9A0F3E50}" presName="sibTrans" presStyleLbl="sibTrans2D1" presStyleIdx="2" presStyleCnt="4"/>
      <dgm:spPr/>
    </dgm:pt>
    <dgm:pt modelId="{73A95B06-C86C-484B-802B-C4ABD09D3834}" type="pres">
      <dgm:prSet presAssocID="{08A3582F-E45D-42B1-ACBB-9DBE9A0F3E50}" presName="connectorText" presStyleLbl="sibTrans2D1" presStyleIdx="2" presStyleCnt="4"/>
      <dgm:spPr/>
    </dgm:pt>
    <dgm:pt modelId="{6B336B79-D0F0-4581-A839-2CCF615C07D1}" type="pres">
      <dgm:prSet presAssocID="{43DA98C9-70AA-49C4-B20D-332D5DC39C8C}" presName="node" presStyleLbl="node1" presStyleIdx="3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C3DB439E-00D7-4DA6-B89B-9F23F94C8956}" type="pres">
      <dgm:prSet presAssocID="{A91B7E77-A51E-4E24-B8A4-DB4B02246C0B}" presName="sibTrans" presStyleLbl="sibTrans2D1" presStyleIdx="3" presStyleCnt="4"/>
      <dgm:spPr/>
    </dgm:pt>
    <dgm:pt modelId="{E4316730-470C-4E8F-9B01-D54D73DE2EBC}" type="pres">
      <dgm:prSet presAssocID="{A91B7E77-A51E-4E24-B8A4-DB4B02246C0B}" presName="connectorText" presStyleLbl="sibTrans2D1" presStyleIdx="3" presStyleCnt="4"/>
      <dgm:spPr/>
    </dgm:pt>
    <dgm:pt modelId="{8A244D04-379C-44A6-938A-1822EA67AEFB}" type="pres">
      <dgm:prSet presAssocID="{E37E54AE-B962-4D86-957F-DCD03302B3CE}" presName="node" presStyleLbl="node1" presStyleIdx="4" presStyleCnt="5">
        <dgm:presLayoutVars>
          <dgm:bulletEnabled val="1"/>
        </dgm:presLayoutVars>
      </dgm:prSet>
      <dgm:spPr>
        <a:solidFill>
          <a:srgbClr val="0B49CB"/>
        </a:solidFill>
      </dgm:spPr>
    </dgm:pt>
  </dgm:ptLst>
  <dgm:cxnLst>
    <dgm:cxn modelId="{14698F08-4738-4767-8DDF-E470FAF3DDC4}" type="presOf" srcId="{79C6F545-3CF0-4873-808A-F3536D4A1CA0}" destId="{AE02B815-D4F9-4AA9-986D-D77C89218443}" srcOrd="1" destOrd="0" presId="urn:microsoft.com/office/officeart/2005/8/layout/process2"/>
    <dgm:cxn modelId="{3FC20F23-05AD-4478-8F4C-B8AB82A6526A}" type="presOf" srcId="{43DA98C9-70AA-49C4-B20D-332D5DC39C8C}" destId="{6B336B79-D0F0-4581-A839-2CCF615C07D1}" srcOrd="0" destOrd="0" presId="urn:microsoft.com/office/officeart/2005/8/layout/process2"/>
    <dgm:cxn modelId="{30AC1029-B1ED-4BF8-9663-B543A733B948}" srcId="{9D247327-C007-4F0D-8D9D-BDE8A54CE138}" destId="{45611FA0-F0F2-440F-9CFC-5C2A4D1B5FDB}" srcOrd="0" destOrd="0" parTransId="{8C2D44EE-DAFF-4611-9663-E2DAFFB7EAE9}" sibTransId="{608ECE08-E961-4268-B1F4-B88C92295580}"/>
    <dgm:cxn modelId="{23FFD631-5814-42CA-83D4-8ABC51BD6802}" type="presOf" srcId="{608ECE08-E961-4268-B1F4-B88C92295580}" destId="{11FC0281-BE1A-4290-B29E-B8A18B2F3CDD}" srcOrd="0" destOrd="0" presId="urn:microsoft.com/office/officeart/2005/8/layout/process2"/>
    <dgm:cxn modelId="{DA175238-4E8A-4C9B-AADD-E8496D81091A}" srcId="{9D247327-C007-4F0D-8D9D-BDE8A54CE138}" destId="{A6C0EB33-9BDD-4CE0-BB45-77894F2507AC}" srcOrd="2" destOrd="0" parTransId="{089CE50F-49FC-40DA-8A4C-F0CFECC167D1}" sibTransId="{08A3582F-E45D-42B1-ACBB-9DBE9A0F3E50}"/>
    <dgm:cxn modelId="{3CEAE966-7A29-4CDC-BE63-4F0FAE4B4086}" type="presOf" srcId="{E37E54AE-B962-4D86-957F-DCD03302B3CE}" destId="{8A244D04-379C-44A6-938A-1822EA67AEFB}" srcOrd="0" destOrd="0" presId="urn:microsoft.com/office/officeart/2005/8/layout/process2"/>
    <dgm:cxn modelId="{AE46AF48-A08D-41E8-8D66-052DD96F6877}" type="presOf" srcId="{A6C0EB33-9BDD-4CE0-BB45-77894F2507AC}" destId="{9038E7CD-4804-4768-B9FF-C5D331468556}" srcOrd="0" destOrd="0" presId="urn:microsoft.com/office/officeart/2005/8/layout/process2"/>
    <dgm:cxn modelId="{3C618D6B-8BC3-4E14-B320-70261294DA97}" type="presOf" srcId="{608ECE08-E961-4268-B1F4-B88C92295580}" destId="{AFC65AF3-66F5-4655-AB5C-523542BD161A}" srcOrd="1" destOrd="0" presId="urn:microsoft.com/office/officeart/2005/8/layout/process2"/>
    <dgm:cxn modelId="{7D35B553-ED1A-4D3E-A27A-7EC6B252D2C6}" type="presOf" srcId="{45611FA0-F0F2-440F-9CFC-5C2A4D1B5FDB}" destId="{F400A3C9-3CA9-417F-8D8C-C0C2423E8986}" srcOrd="0" destOrd="0" presId="urn:microsoft.com/office/officeart/2005/8/layout/process2"/>
    <dgm:cxn modelId="{8679D775-90C7-4576-B4B3-F4FA371BAB9F}" type="presOf" srcId="{A91B7E77-A51E-4E24-B8A4-DB4B02246C0B}" destId="{E4316730-470C-4E8F-9B01-D54D73DE2EBC}" srcOrd="1" destOrd="0" presId="urn:microsoft.com/office/officeart/2005/8/layout/process2"/>
    <dgm:cxn modelId="{4B36A556-A3F4-461B-A439-3881FACFDA51}" type="presOf" srcId="{79C6F545-3CF0-4873-808A-F3536D4A1CA0}" destId="{665C897F-552A-4642-B471-FFD50E41F3A1}" srcOrd="0" destOrd="0" presId="urn:microsoft.com/office/officeart/2005/8/layout/process2"/>
    <dgm:cxn modelId="{F74FF57B-D205-49A6-8E96-B08ABC032548}" type="presOf" srcId="{A91B7E77-A51E-4E24-B8A4-DB4B02246C0B}" destId="{C3DB439E-00D7-4DA6-B89B-9F23F94C8956}" srcOrd="0" destOrd="0" presId="urn:microsoft.com/office/officeart/2005/8/layout/process2"/>
    <dgm:cxn modelId="{42024889-2DDE-4EB6-BFE1-D73013BF2BD0}" srcId="{9D247327-C007-4F0D-8D9D-BDE8A54CE138}" destId="{43DA98C9-70AA-49C4-B20D-332D5DC39C8C}" srcOrd="3" destOrd="0" parTransId="{72674B2F-7F84-43FC-956B-9E4E4D9B81F5}" sibTransId="{A91B7E77-A51E-4E24-B8A4-DB4B02246C0B}"/>
    <dgm:cxn modelId="{A7FF138E-F689-4D30-8A09-047F8B4B2A61}" type="presOf" srcId="{6D3E76D1-6174-4F71-9144-3F08954786AB}" destId="{20C5520B-A240-4E5F-9432-BF210302CEB0}" srcOrd="0" destOrd="0" presId="urn:microsoft.com/office/officeart/2005/8/layout/process2"/>
    <dgm:cxn modelId="{DD128091-CB9F-4F38-A5AA-A0FB78135A5D}" type="presOf" srcId="{9D247327-C007-4F0D-8D9D-BDE8A54CE138}" destId="{CD22F5F5-64DA-4E90-8666-2D2E4DAAA9A9}" srcOrd="0" destOrd="0" presId="urn:microsoft.com/office/officeart/2005/8/layout/process2"/>
    <dgm:cxn modelId="{E31D7ECF-711F-427B-810D-6578D377FE1C}" srcId="{9D247327-C007-4F0D-8D9D-BDE8A54CE138}" destId="{6D3E76D1-6174-4F71-9144-3F08954786AB}" srcOrd="1" destOrd="0" parTransId="{634D298E-0626-444E-9B64-B07370F48BA6}" sibTransId="{79C6F545-3CF0-4873-808A-F3536D4A1CA0}"/>
    <dgm:cxn modelId="{4C4EE3D2-56F2-4D8E-ABD2-ECE206507941}" type="presOf" srcId="{08A3582F-E45D-42B1-ACBB-9DBE9A0F3E50}" destId="{2AAD79D9-AB53-4F98-865E-E837D1986033}" srcOrd="0" destOrd="0" presId="urn:microsoft.com/office/officeart/2005/8/layout/process2"/>
    <dgm:cxn modelId="{8FEBB6F8-ADDE-456F-BEDC-F9E84EB33360}" type="presOf" srcId="{08A3582F-E45D-42B1-ACBB-9DBE9A0F3E50}" destId="{73A95B06-C86C-484B-802B-C4ABD09D3834}" srcOrd="1" destOrd="0" presId="urn:microsoft.com/office/officeart/2005/8/layout/process2"/>
    <dgm:cxn modelId="{AC7F29FB-6C05-407F-A575-6A6D8C02F4EE}" srcId="{9D247327-C007-4F0D-8D9D-BDE8A54CE138}" destId="{E37E54AE-B962-4D86-957F-DCD03302B3CE}" srcOrd="4" destOrd="0" parTransId="{517345DC-3453-4E8C-8C4D-8AB888F67005}" sibTransId="{44A17BB7-5311-46FC-B284-47F645ADF00D}"/>
    <dgm:cxn modelId="{9E8DDA24-501F-4A9D-8564-7CC6FAE5F374}" type="presParOf" srcId="{CD22F5F5-64DA-4E90-8666-2D2E4DAAA9A9}" destId="{F400A3C9-3CA9-417F-8D8C-C0C2423E8986}" srcOrd="0" destOrd="0" presId="urn:microsoft.com/office/officeart/2005/8/layout/process2"/>
    <dgm:cxn modelId="{B3F0C79F-19F3-4A1D-A4B7-481E4BEB9B94}" type="presParOf" srcId="{CD22F5F5-64DA-4E90-8666-2D2E4DAAA9A9}" destId="{11FC0281-BE1A-4290-B29E-B8A18B2F3CDD}" srcOrd="1" destOrd="0" presId="urn:microsoft.com/office/officeart/2005/8/layout/process2"/>
    <dgm:cxn modelId="{EB9A9FED-2D89-4960-8893-E9171AA23A36}" type="presParOf" srcId="{11FC0281-BE1A-4290-B29E-B8A18B2F3CDD}" destId="{AFC65AF3-66F5-4655-AB5C-523542BD161A}" srcOrd="0" destOrd="0" presId="urn:microsoft.com/office/officeart/2005/8/layout/process2"/>
    <dgm:cxn modelId="{DE480834-C560-4F5D-8A36-89F885633A29}" type="presParOf" srcId="{CD22F5F5-64DA-4E90-8666-2D2E4DAAA9A9}" destId="{20C5520B-A240-4E5F-9432-BF210302CEB0}" srcOrd="2" destOrd="0" presId="urn:microsoft.com/office/officeart/2005/8/layout/process2"/>
    <dgm:cxn modelId="{D2D10CA4-F78F-4413-879F-2D28FCEE2A49}" type="presParOf" srcId="{CD22F5F5-64DA-4E90-8666-2D2E4DAAA9A9}" destId="{665C897F-552A-4642-B471-FFD50E41F3A1}" srcOrd="3" destOrd="0" presId="urn:microsoft.com/office/officeart/2005/8/layout/process2"/>
    <dgm:cxn modelId="{156A5F5A-1937-48ED-8F0C-912DE126E3B9}" type="presParOf" srcId="{665C897F-552A-4642-B471-FFD50E41F3A1}" destId="{AE02B815-D4F9-4AA9-986D-D77C89218443}" srcOrd="0" destOrd="0" presId="urn:microsoft.com/office/officeart/2005/8/layout/process2"/>
    <dgm:cxn modelId="{B381F619-8283-4DB1-A887-0F8656A41E4F}" type="presParOf" srcId="{CD22F5F5-64DA-4E90-8666-2D2E4DAAA9A9}" destId="{9038E7CD-4804-4768-B9FF-C5D331468556}" srcOrd="4" destOrd="0" presId="urn:microsoft.com/office/officeart/2005/8/layout/process2"/>
    <dgm:cxn modelId="{AAAEB056-4045-48F3-82BB-A6915FF71E8F}" type="presParOf" srcId="{CD22F5F5-64DA-4E90-8666-2D2E4DAAA9A9}" destId="{2AAD79D9-AB53-4F98-865E-E837D1986033}" srcOrd="5" destOrd="0" presId="urn:microsoft.com/office/officeart/2005/8/layout/process2"/>
    <dgm:cxn modelId="{3339B030-3E13-4B35-970B-C12F73A59E28}" type="presParOf" srcId="{2AAD79D9-AB53-4F98-865E-E837D1986033}" destId="{73A95B06-C86C-484B-802B-C4ABD09D3834}" srcOrd="0" destOrd="0" presId="urn:microsoft.com/office/officeart/2005/8/layout/process2"/>
    <dgm:cxn modelId="{2E321163-2B0D-48F9-94DE-5FD2202F2760}" type="presParOf" srcId="{CD22F5F5-64DA-4E90-8666-2D2E4DAAA9A9}" destId="{6B336B79-D0F0-4581-A839-2CCF615C07D1}" srcOrd="6" destOrd="0" presId="urn:microsoft.com/office/officeart/2005/8/layout/process2"/>
    <dgm:cxn modelId="{83B02A59-E173-48B4-8140-E176922C5A07}" type="presParOf" srcId="{CD22F5F5-64DA-4E90-8666-2D2E4DAAA9A9}" destId="{C3DB439E-00D7-4DA6-B89B-9F23F94C8956}" srcOrd="7" destOrd="0" presId="urn:microsoft.com/office/officeart/2005/8/layout/process2"/>
    <dgm:cxn modelId="{153D18B9-FCFF-46DB-B4A1-3238A09AF67E}" type="presParOf" srcId="{C3DB439E-00D7-4DA6-B89B-9F23F94C8956}" destId="{E4316730-470C-4E8F-9B01-D54D73DE2EBC}" srcOrd="0" destOrd="0" presId="urn:microsoft.com/office/officeart/2005/8/layout/process2"/>
    <dgm:cxn modelId="{11EAED64-4FAB-4FA1-A20D-25E397931277}" type="presParOf" srcId="{CD22F5F5-64DA-4E90-8666-2D2E4DAAA9A9}" destId="{8A244D04-379C-44A6-938A-1822EA67AEFB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D247327-C007-4F0D-8D9D-BDE8A54CE138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43DA98C9-70AA-49C4-B20D-332D5DC39C8C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Create label column</a:t>
          </a:r>
          <a:endParaRPr lang="en-US" dirty="0"/>
        </a:p>
      </dgm:t>
    </dgm:pt>
    <dgm:pt modelId="{72674B2F-7F84-43FC-956B-9E4E4D9B81F5}" type="parTrans" cxnId="{42024889-2DDE-4EB6-BFE1-D73013BF2BD0}">
      <dgm:prSet/>
      <dgm:spPr/>
    </dgm:pt>
    <dgm:pt modelId="{A91B7E77-A51E-4E24-B8A4-DB4B02246C0B}" type="sibTrans" cxnId="{42024889-2DDE-4EB6-BFE1-D73013BF2BD0}">
      <dgm:prSet/>
      <dgm:spPr/>
      <dgm:t>
        <a:bodyPr/>
        <a:lstStyle/>
        <a:p>
          <a:endParaRPr lang="en-US"/>
        </a:p>
      </dgm:t>
    </dgm:pt>
    <dgm:pt modelId="{45611FA0-F0F2-440F-9CFC-5C2A4D1B5FDB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Load data</a:t>
          </a:r>
          <a:endParaRPr lang="en-US" dirty="0"/>
        </a:p>
      </dgm:t>
    </dgm:pt>
    <dgm:pt modelId="{8C2D44EE-DAFF-4611-9663-E2DAFFB7EAE9}" type="parTrans" cxnId="{30AC1029-B1ED-4BF8-9663-B543A733B948}">
      <dgm:prSet/>
      <dgm:spPr/>
    </dgm:pt>
    <dgm:pt modelId="{608ECE08-E961-4268-B1F4-B88C92295580}" type="sibTrans" cxnId="{30AC1029-B1ED-4BF8-9663-B543A733B948}">
      <dgm:prSet/>
      <dgm:spPr/>
      <dgm:t>
        <a:bodyPr/>
        <a:lstStyle/>
        <a:p>
          <a:endParaRPr lang="en-US"/>
        </a:p>
      </dgm:t>
    </dgm:pt>
    <dgm:pt modelId="{6D3E76D1-6174-4F71-9144-3F08954786AB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Fix missing values</a:t>
          </a:r>
          <a:endParaRPr lang="en-US" dirty="0"/>
        </a:p>
      </dgm:t>
    </dgm:pt>
    <dgm:pt modelId="{634D298E-0626-444E-9B64-B07370F48BA6}" type="parTrans" cxnId="{E31D7ECF-711F-427B-810D-6578D377FE1C}">
      <dgm:prSet/>
      <dgm:spPr/>
    </dgm:pt>
    <dgm:pt modelId="{79C6F545-3CF0-4873-808A-F3536D4A1CA0}" type="sibTrans" cxnId="{E31D7ECF-711F-427B-810D-6578D377FE1C}">
      <dgm:prSet/>
      <dgm:spPr/>
      <dgm:t>
        <a:bodyPr/>
        <a:lstStyle/>
        <a:p>
          <a:endParaRPr lang="en-US"/>
        </a:p>
      </dgm:t>
    </dgm:pt>
    <dgm:pt modelId="{A6C0EB33-9BDD-4CE0-BB45-77894F2507AC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Fix wrong </a:t>
          </a:r>
          <a:r>
            <a:rPr lang="en-US" dirty="0" err="1">
              <a:latin typeface="Calibri Light" panose="020F0302020204030204"/>
            </a:rPr>
            <a:t>dtypes</a:t>
          </a:r>
          <a:endParaRPr lang="en-US" dirty="0" err="1"/>
        </a:p>
      </dgm:t>
    </dgm:pt>
    <dgm:pt modelId="{089CE50F-49FC-40DA-8A4C-F0CFECC167D1}" type="parTrans" cxnId="{DA175238-4E8A-4C9B-AADD-E8496D81091A}">
      <dgm:prSet/>
      <dgm:spPr/>
    </dgm:pt>
    <dgm:pt modelId="{08A3582F-E45D-42B1-ACBB-9DBE9A0F3E50}" type="sibTrans" cxnId="{DA175238-4E8A-4C9B-AADD-E8496D81091A}">
      <dgm:prSet/>
      <dgm:spPr/>
      <dgm:t>
        <a:bodyPr/>
        <a:lstStyle/>
        <a:p>
          <a:endParaRPr lang="en-US"/>
        </a:p>
      </dgm:t>
    </dgm:pt>
    <dgm:pt modelId="{E37E54AE-B962-4D86-957F-DCD03302B3CE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Export to .csv file</a:t>
          </a:r>
        </a:p>
      </dgm:t>
    </dgm:pt>
    <dgm:pt modelId="{517345DC-3453-4E8C-8C4D-8AB888F67005}" type="parTrans" cxnId="{AC7F29FB-6C05-407F-A575-6A6D8C02F4EE}">
      <dgm:prSet/>
      <dgm:spPr/>
    </dgm:pt>
    <dgm:pt modelId="{44A17BB7-5311-46FC-B284-47F645ADF00D}" type="sibTrans" cxnId="{AC7F29FB-6C05-407F-A575-6A6D8C02F4EE}">
      <dgm:prSet/>
      <dgm:spPr/>
    </dgm:pt>
    <dgm:pt modelId="{CD22F5F5-64DA-4E90-8666-2D2E4DAAA9A9}" type="pres">
      <dgm:prSet presAssocID="{9D247327-C007-4F0D-8D9D-BDE8A54CE138}" presName="linearFlow" presStyleCnt="0">
        <dgm:presLayoutVars>
          <dgm:resizeHandles val="exact"/>
        </dgm:presLayoutVars>
      </dgm:prSet>
      <dgm:spPr/>
    </dgm:pt>
    <dgm:pt modelId="{F400A3C9-3CA9-417F-8D8C-C0C2423E8986}" type="pres">
      <dgm:prSet presAssocID="{45611FA0-F0F2-440F-9CFC-5C2A4D1B5FDB}" presName="node" presStyleLbl="node1" presStyleIdx="0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11FC0281-BE1A-4290-B29E-B8A18B2F3CDD}" type="pres">
      <dgm:prSet presAssocID="{608ECE08-E961-4268-B1F4-B88C92295580}" presName="sibTrans" presStyleLbl="sibTrans2D1" presStyleIdx="0" presStyleCnt="4"/>
      <dgm:spPr/>
    </dgm:pt>
    <dgm:pt modelId="{AFC65AF3-66F5-4655-AB5C-523542BD161A}" type="pres">
      <dgm:prSet presAssocID="{608ECE08-E961-4268-B1F4-B88C92295580}" presName="connectorText" presStyleLbl="sibTrans2D1" presStyleIdx="0" presStyleCnt="4"/>
      <dgm:spPr/>
    </dgm:pt>
    <dgm:pt modelId="{20C5520B-A240-4E5F-9432-BF210302CEB0}" type="pres">
      <dgm:prSet presAssocID="{6D3E76D1-6174-4F71-9144-3F08954786AB}" presName="node" presStyleLbl="node1" presStyleIdx="1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665C897F-552A-4642-B471-FFD50E41F3A1}" type="pres">
      <dgm:prSet presAssocID="{79C6F545-3CF0-4873-808A-F3536D4A1CA0}" presName="sibTrans" presStyleLbl="sibTrans2D1" presStyleIdx="1" presStyleCnt="4"/>
      <dgm:spPr/>
    </dgm:pt>
    <dgm:pt modelId="{AE02B815-D4F9-4AA9-986D-D77C89218443}" type="pres">
      <dgm:prSet presAssocID="{79C6F545-3CF0-4873-808A-F3536D4A1CA0}" presName="connectorText" presStyleLbl="sibTrans2D1" presStyleIdx="1" presStyleCnt="4"/>
      <dgm:spPr/>
    </dgm:pt>
    <dgm:pt modelId="{9038E7CD-4804-4768-B9FF-C5D331468556}" type="pres">
      <dgm:prSet presAssocID="{A6C0EB33-9BDD-4CE0-BB45-77894F2507AC}" presName="node" presStyleLbl="node1" presStyleIdx="2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2AAD79D9-AB53-4F98-865E-E837D1986033}" type="pres">
      <dgm:prSet presAssocID="{08A3582F-E45D-42B1-ACBB-9DBE9A0F3E50}" presName="sibTrans" presStyleLbl="sibTrans2D1" presStyleIdx="2" presStyleCnt="4"/>
      <dgm:spPr/>
    </dgm:pt>
    <dgm:pt modelId="{73A95B06-C86C-484B-802B-C4ABD09D3834}" type="pres">
      <dgm:prSet presAssocID="{08A3582F-E45D-42B1-ACBB-9DBE9A0F3E50}" presName="connectorText" presStyleLbl="sibTrans2D1" presStyleIdx="2" presStyleCnt="4"/>
      <dgm:spPr/>
    </dgm:pt>
    <dgm:pt modelId="{6B336B79-D0F0-4581-A839-2CCF615C07D1}" type="pres">
      <dgm:prSet presAssocID="{43DA98C9-70AA-49C4-B20D-332D5DC39C8C}" presName="node" presStyleLbl="node1" presStyleIdx="3" presStyleCnt="5">
        <dgm:presLayoutVars>
          <dgm:bulletEnabled val="1"/>
        </dgm:presLayoutVars>
      </dgm:prSet>
      <dgm:spPr>
        <a:solidFill>
          <a:srgbClr val="0B49CB"/>
        </a:solidFill>
      </dgm:spPr>
    </dgm:pt>
    <dgm:pt modelId="{C3DB439E-00D7-4DA6-B89B-9F23F94C8956}" type="pres">
      <dgm:prSet presAssocID="{A91B7E77-A51E-4E24-B8A4-DB4B02246C0B}" presName="sibTrans" presStyleLbl="sibTrans2D1" presStyleIdx="3" presStyleCnt="4"/>
      <dgm:spPr/>
    </dgm:pt>
    <dgm:pt modelId="{E4316730-470C-4E8F-9B01-D54D73DE2EBC}" type="pres">
      <dgm:prSet presAssocID="{A91B7E77-A51E-4E24-B8A4-DB4B02246C0B}" presName="connectorText" presStyleLbl="sibTrans2D1" presStyleIdx="3" presStyleCnt="4"/>
      <dgm:spPr/>
    </dgm:pt>
    <dgm:pt modelId="{8A244D04-379C-44A6-938A-1822EA67AEFB}" type="pres">
      <dgm:prSet presAssocID="{E37E54AE-B962-4D86-957F-DCD03302B3CE}" presName="node" presStyleLbl="node1" presStyleIdx="4" presStyleCnt="5">
        <dgm:presLayoutVars>
          <dgm:bulletEnabled val="1"/>
        </dgm:presLayoutVars>
      </dgm:prSet>
      <dgm:spPr>
        <a:solidFill>
          <a:srgbClr val="0B49CB"/>
        </a:solidFill>
      </dgm:spPr>
    </dgm:pt>
  </dgm:ptLst>
  <dgm:cxnLst>
    <dgm:cxn modelId="{14698F08-4738-4767-8DDF-E470FAF3DDC4}" type="presOf" srcId="{79C6F545-3CF0-4873-808A-F3536D4A1CA0}" destId="{AE02B815-D4F9-4AA9-986D-D77C89218443}" srcOrd="1" destOrd="0" presId="urn:microsoft.com/office/officeart/2005/8/layout/process2"/>
    <dgm:cxn modelId="{3FC20F23-05AD-4478-8F4C-B8AB82A6526A}" type="presOf" srcId="{43DA98C9-70AA-49C4-B20D-332D5DC39C8C}" destId="{6B336B79-D0F0-4581-A839-2CCF615C07D1}" srcOrd="0" destOrd="0" presId="urn:microsoft.com/office/officeart/2005/8/layout/process2"/>
    <dgm:cxn modelId="{30AC1029-B1ED-4BF8-9663-B543A733B948}" srcId="{9D247327-C007-4F0D-8D9D-BDE8A54CE138}" destId="{45611FA0-F0F2-440F-9CFC-5C2A4D1B5FDB}" srcOrd="0" destOrd="0" parTransId="{8C2D44EE-DAFF-4611-9663-E2DAFFB7EAE9}" sibTransId="{608ECE08-E961-4268-B1F4-B88C92295580}"/>
    <dgm:cxn modelId="{23FFD631-5814-42CA-83D4-8ABC51BD6802}" type="presOf" srcId="{608ECE08-E961-4268-B1F4-B88C92295580}" destId="{11FC0281-BE1A-4290-B29E-B8A18B2F3CDD}" srcOrd="0" destOrd="0" presId="urn:microsoft.com/office/officeart/2005/8/layout/process2"/>
    <dgm:cxn modelId="{DA175238-4E8A-4C9B-AADD-E8496D81091A}" srcId="{9D247327-C007-4F0D-8D9D-BDE8A54CE138}" destId="{A6C0EB33-9BDD-4CE0-BB45-77894F2507AC}" srcOrd="2" destOrd="0" parTransId="{089CE50F-49FC-40DA-8A4C-F0CFECC167D1}" sibTransId="{08A3582F-E45D-42B1-ACBB-9DBE9A0F3E50}"/>
    <dgm:cxn modelId="{3CEAE966-7A29-4CDC-BE63-4F0FAE4B4086}" type="presOf" srcId="{E37E54AE-B962-4D86-957F-DCD03302B3CE}" destId="{8A244D04-379C-44A6-938A-1822EA67AEFB}" srcOrd="0" destOrd="0" presId="urn:microsoft.com/office/officeart/2005/8/layout/process2"/>
    <dgm:cxn modelId="{AE46AF48-A08D-41E8-8D66-052DD96F6877}" type="presOf" srcId="{A6C0EB33-9BDD-4CE0-BB45-77894F2507AC}" destId="{9038E7CD-4804-4768-B9FF-C5D331468556}" srcOrd="0" destOrd="0" presId="urn:microsoft.com/office/officeart/2005/8/layout/process2"/>
    <dgm:cxn modelId="{3C618D6B-8BC3-4E14-B320-70261294DA97}" type="presOf" srcId="{608ECE08-E961-4268-B1F4-B88C92295580}" destId="{AFC65AF3-66F5-4655-AB5C-523542BD161A}" srcOrd="1" destOrd="0" presId="urn:microsoft.com/office/officeart/2005/8/layout/process2"/>
    <dgm:cxn modelId="{7D35B553-ED1A-4D3E-A27A-7EC6B252D2C6}" type="presOf" srcId="{45611FA0-F0F2-440F-9CFC-5C2A4D1B5FDB}" destId="{F400A3C9-3CA9-417F-8D8C-C0C2423E8986}" srcOrd="0" destOrd="0" presId="urn:microsoft.com/office/officeart/2005/8/layout/process2"/>
    <dgm:cxn modelId="{8679D775-90C7-4576-B4B3-F4FA371BAB9F}" type="presOf" srcId="{A91B7E77-A51E-4E24-B8A4-DB4B02246C0B}" destId="{E4316730-470C-4E8F-9B01-D54D73DE2EBC}" srcOrd="1" destOrd="0" presId="urn:microsoft.com/office/officeart/2005/8/layout/process2"/>
    <dgm:cxn modelId="{4B36A556-A3F4-461B-A439-3881FACFDA51}" type="presOf" srcId="{79C6F545-3CF0-4873-808A-F3536D4A1CA0}" destId="{665C897F-552A-4642-B471-FFD50E41F3A1}" srcOrd="0" destOrd="0" presId="urn:microsoft.com/office/officeart/2005/8/layout/process2"/>
    <dgm:cxn modelId="{F74FF57B-D205-49A6-8E96-B08ABC032548}" type="presOf" srcId="{A91B7E77-A51E-4E24-B8A4-DB4B02246C0B}" destId="{C3DB439E-00D7-4DA6-B89B-9F23F94C8956}" srcOrd="0" destOrd="0" presId="urn:microsoft.com/office/officeart/2005/8/layout/process2"/>
    <dgm:cxn modelId="{42024889-2DDE-4EB6-BFE1-D73013BF2BD0}" srcId="{9D247327-C007-4F0D-8D9D-BDE8A54CE138}" destId="{43DA98C9-70AA-49C4-B20D-332D5DC39C8C}" srcOrd="3" destOrd="0" parTransId="{72674B2F-7F84-43FC-956B-9E4E4D9B81F5}" sibTransId="{A91B7E77-A51E-4E24-B8A4-DB4B02246C0B}"/>
    <dgm:cxn modelId="{A7FF138E-F689-4D30-8A09-047F8B4B2A61}" type="presOf" srcId="{6D3E76D1-6174-4F71-9144-3F08954786AB}" destId="{20C5520B-A240-4E5F-9432-BF210302CEB0}" srcOrd="0" destOrd="0" presId="urn:microsoft.com/office/officeart/2005/8/layout/process2"/>
    <dgm:cxn modelId="{DD128091-CB9F-4F38-A5AA-A0FB78135A5D}" type="presOf" srcId="{9D247327-C007-4F0D-8D9D-BDE8A54CE138}" destId="{CD22F5F5-64DA-4E90-8666-2D2E4DAAA9A9}" srcOrd="0" destOrd="0" presId="urn:microsoft.com/office/officeart/2005/8/layout/process2"/>
    <dgm:cxn modelId="{E31D7ECF-711F-427B-810D-6578D377FE1C}" srcId="{9D247327-C007-4F0D-8D9D-BDE8A54CE138}" destId="{6D3E76D1-6174-4F71-9144-3F08954786AB}" srcOrd="1" destOrd="0" parTransId="{634D298E-0626-444E-9B64-B07370F48BA6}" sibTransId="{79C6F545-3CF0-4873-808A-F3536D4A1CA0}"/>
    <dgm:cxn modelId="{4C4EE3D2-56F2-4D8E-ABD2-ECE206507941}" type="presOf" srcId="{08A3582F-E45D-42B1-ACBB-9DBE9A0F3E50}" destId="{2AAD79D9-AB53-4F98-865E-E837D1986033}" srcOrd="0" destOrd="0" presId="urn:microsoft.com/office/officeart/2005/8/layout/process2"/>
    <dgm:cxn modelId="{8FEBB6F8-ADDE-456F-BEDC-F9E84EB33360}" type="presOf" srcId="{08A3582F-E45D-42B1-ACBB-9DBE9A0F3E50}" destId="{73A95B06-C86C-484B-802B-C4ABD09D3834}" srcOrd="1" destOrd="0" presId="urn:microsoft.com/office/officeart/2005/8/layout/process2"/>
    <dgm:cxn modelId="{AC7F29FB-6C05-407F-A575-6A6D8C02F4EE}" srcId="{9D247327-C007-4F0D-8D9D-BDE8A54CE138}" destId="{E37E54AE-B962-4D86-957F-DCD03302B3CE}" srcOrd="4" destOrd="0" parTransId="{517345DC-3453-4E8C-8C4D-8AB888F67005}" sibTransId="{44A17BB7-5311-46FC-B284-47F645ADF00D}"/>
    <dgm:cxn modelId="{9E8DDA24-501F-4A9D-8564-7CC6FAE5F374}" type="presParOf" srcId="{CD22F5F5-64DA-4E90-8666-2D2E4DAAA9A9}" destId="{F400A3C9-3CA9-417F-8D8C-C0C2423E8986}" srcOrd="0" destOrd="0" presId="urn:microsoft.com/office/officeart/2005/8/layout/process2"/>
    <dgm:cxn modelId="{B3F0C79F-19F3-4A1D-A4B7-481E4BEB9B94}" type="presParOf" srcId="{CD22F5F5-64DA-4E90-8666-2D2E4DAAA9A9}" destId="{11FC0281-BE1A-4290-B29E-B8A18B2F3CDD}" srcOrd="1" destOrd="0" presId="urn:microsoft.com/office/officeart/2005/8/layout/process2"/>
    <dgm:cxn modelId="{EB9A9FED-2D89-4960-8893-E9171AA23A36}" type="presParOf" srcId="{11FC0281-BE1A-4290-B29E-B8A18B2F3CDD}" destId="{AFC65AF3-66F5-4655-AB5C-523542BD161A}" srcOrd="0" destOrd="0" presId="urn:microsoft.com/office/officeart/2005/8/layout/process2"/>
    <dgm:cxn modelId="{DE480834-C560-4F5D-8A36-89F885633A29}" type="presParOf" srcId="{CD22F5F5-64DA-4E90-8666-2D2E4DAAA9A9}" destId="{20C5520B-A240-4E5F-9432-BF210302CEB0}" srcOrd="2" destOrd="0" presId="urn:microsoft.com/office/officeart/2005/8/layout/process2"/>
    <dgm:cxn modelId="{D2D10CA4-F78F-4413-879F-2D28FCEE2A49}" type="presParOf" srcId="{CD22F5F5-64DA-4E90-8666-2D2E4DAAA9A9}" destId="{665C897F-552A-4642-B471-FFD50E41F3A1}" srcOrd="3" destOrd="0" presId="urn:microsoft.com/office/officeart/2005/8/layout/process2"/>
    <dgm:cxn modelId="{156A5F5A-1937-48ED-8F0C-912DE126E3B9}" type="presParOf" srcId="{665C897F-552A-4642-B471-FFD50E41F3A1}" destId="{AE02B815-D4F9-4AA9-986D-D77C89218443}" srcOrd="0" destOrd="0" presId="urn:microsoft.com/office/officeart/2005/8/layout/process2"/>
    <dgm:cxn modelId="{B381F619-8283-4DB1-A887-0F8656A41E4F}" type="presParOf" srcId="{CD22F5F5-64DA-4E90-8666-2D2E4DAAA9A9}" destId="{9038E7CD-4804-4768-B9FF-C5D331468556}" srcOrd="4" destOrd="0" presId="urn:microsoft.com/office/officeart/2005/8/layout/process2"/>
    <dgm:cxn modelId="{AAAEB056-4045-48F3-82BB-A6915FF71E8F}" type="presParOf" srcId="{CD22F5F5-64DA-4E90-8666-2D2E4DAAA9A9}" destId="{2AAD79D9-AB53-4F98-865E-E837D1986033}" srcOrd="5" destOrd="0" presId="urn:microsoft.com/office/officeart/2005/8/layout/process2"/>
    <dgm:cxn modelId="{3339B030-3E13-4B35-970B-C12F73A59E28}" type="presParOf" srcId="{2AAD79D9-AB53-4F98-865E-E837D1986033}" destId="{73A95B06-C86C-484B-802B-C4ABD09D3834}" srcOrd="0" destOrd="0" presId="urn:microsoft.com/office/officeart/2005/8/layout/process2"/>
    <dgm:cxn modelId="{2E321163-2B0D-48F9-94DE-5FD2202F2760}" type="presParOf" srcId="{CD22F5F5-64DA-4E90-8666-2D2E4DAAA9A9}" destId="{6B336B79-D0F0-4581-A839-2CCF615C07D1}" srcOrd="6" destOrd="0" presId="urn:microsoft.com/office/officeart/2005/8/layout/process2"/>
    <dgm:cxn modelId="{83B02A59-E173-48B4-8140-E176922C5A07}" type="presParOf" srcId="{CD22F5F5-64DA-4E90-8666-2D2E4DAAA9A9}" destId="{C3DB439E-00D7-4DA6-B89B-9F23F94C8956}" srcOrd="7" destOrd="0" presId="urn:microsoft.com/office/officeart/2005/8/layout/process2"/>
    <dgm:cxn modelId="{153D18B9-FCFF-46DB-B4A1-3238A09AF67E}" type="presParOf" srcId="{C3DB439E-00D7-4DA6-B89B-9F23F94C8956}" destId="{E4316730-470C-4E8F-9B01-D54D73DE2EBC}" srcOrd="0" destOrd="0" presId="urn:microsoft.com/office/officeart/2005/8/layout/process2"/>
    <dgm:cxn modelId="{11EAED64-4FAB-4FA1-A20D-25E397931277}" type="presParOf" srcId="{CD22F5F5-64DA-4E90-8666-2D2E4DAAA9A9}" destId="{8A244D04-379C-44A6-938A-1822EA67AEFB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3CA6912-A087-4381-8CE8-02CC07E651CD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A0425818-B43C-44AC-B96B-8FB7E94D6CDF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Training models</a:t>
          </a:r>
          <a:endParaRPr lang="en-US" dirty="0"/>
        </a:p>
      </dgm:t>
    </dgm:pt>
    <dgm:pt modelId="{D1743F52-1A64-4FBC-AF20-C08DEFB21DB6}" type="parTrans" cxnId="{4DD00247-AE47-4926-B227-1843002FF2CD}">
      <dgm:prSet/>
      <dgm:spPr/>
    </dgm:pt>
    <dgm:pt modelId="{82AA3ACF-CDEA-42C9-99D7-B2F65ACE7356}" type="sibTrans" cxnId="{4DD00247-AE47-4926-B227-1843002FF2CD}">
      <dgm:prSet/>
      <dgm:spPr/>
      <dgm:t>
        <a:bodyPr/>
        <a:lstStyle/>
        <a:p>
          <a:endParaRPr lang="en-US"/>
        </a:p>
      </dgm:t>
    </dgm:pt>
    <dgm:pt modelId="{2837AE4C-AC26-4FB6-BB05-0C57F73985E8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GridSearchCV</a:t>
          </a:r>
          <a:endParaRPr lang="en-US" dirty="0"/>
        </a:p>
      </dgm:t>
    </dgm:pt>
    <dgm:pt modelId="{856C39CD-A4BF-4356-86F0-A44D09784B70}" type="parTrans" cxnId="{986DE80C-4D29-465F-8E5C-677E31FCCAF6}">
      <dgm:prSet/>
      <dgm:spPr/>
    </dgm:pt>
    <dgm:pt modelId="{39360C57-BC87-44B7-8EEF-4A9B571EA1C5}" type="sibTrans" cxnId="{986DE80C-4D29-465F-8E5C-677E31FCCAF6}">
      <dgm:prSet/>
      <dgm:spPr/>
      <dgm:t>
        <a:bodyPr/>
        <a:lstStyle/>
        <a:p>
          <a:endParaRPr lang="en-US"/>
        </a:p>
      </dgm:t>
    </dgm:pt>
    <dgm:pt modelId="{01527FC8-8BD6-4110-BB55-077270E22615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Choose best model using dev set</a:t>
          </a:r>
          <a:endParaRPr lang="en-US" dirty="0"/>
        </a:p>
      </dgm:t>
    </dgm:pt>
    <dgm:pt modelId="{039BAB0F-2926-45CF-91FA-B623F58A7B78}" type="parTrans" cxnId="{107E0957-566F-4900-B288-36326770540A}">
      <dgm:prSet/>
      <dgm:spPr/>
    </dgm:pt>
    <dgm:pt modelId="{B968E507-12ED-4DFB-9A80-0D33FA0A3DF3}" type="sibTrans" cxnId="{107E0957-566F-4900-B288-36326770540A}">
      <dgm:prSet/>
      <dgm:spPr/>
      <dgm:t>
        <a:bodyPr/>
        <a:lstStyle/>
        <a:p>
          <a:endParaRPr lang="en-US"/>
        </a:p>
      </dgm:t>
    </dgm:pt>
    <dgm:pt modelId="{03E7CE66-B33B-44BB-A0FE-14AAF97347BE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Assess accuracy using test set</a:t>
          </a:r>
        </a:p>
      </dgm:t>
    </dgm:pt>
    <dgm:pt modelId="{016DD59D-EE89-4A41-83ED-5216C4E04E53}" type="parTrans" cxnId="{DCD07B01-17E9-48BE-B80C-975492220160}">
      <dgm:prSet/>
      <dgm:spPr/>
    </dgm:pt>
    <dgm:pt modelId="{8192D802-EA86-47CE-97C9-1AC1ED4C80C1}" type="sibTrans" cxnId="{DCD07B01-17E9-48BE-B80C-975492220160}">
      <dgm:prSet/>
      <dgm:spPr/>
    </dgm:pt>
    <dgm:pt modelId="{BC92A080-31FB-464D-B296-E673FE0D1EBD}" type="pres">
      <dgm:prSet presAssocID="{23CA6912-A087-4381-8CE8-02CC07E651CD}" presName="linearFlow" presStyleCnt="0">
        <dgm:presLayoutVars>
          <dgm:resizeHandles val="exact"/>
        </dgm:presLayoutVars>
      </dgm:prSet>
      <dgm:spPr/>
    </dgm:pt>
    <dgm:pt modelId="{CA057266-9379-4EBD-BAC8-5631E99DD4E3}" type="pres">
      <dgm:prSet presAssocID="{A0425818-B43C-44AC-B96B-8FB7E94D6CDF}" presName="node" presStyleLbl="node1" presStyleIdx="0" presStyleCnt="4">
        <dgm:presLayoutVars>
          <dgm:bulletEnabled val="1"/>
        </dgm:presLayoutVars>
      </dgm:prSet>
      <dgm:spPr/>
    </dgm:pt>
    <dgm:pt modelId="{2D23FF38-9B85-41E9-AF00-9B426201ACC5}" type="pres">
      <dgm:prSet presAssocID="{82AA3ACF-CDEA-42C9-99D7-B2F65ACE7356}" presName="sibTrans" presStyleLbl="sibTrans2D1" presStyleIdx="0" presStyleCnt="3"/>
      <dgm:spPr/>
    </dgm:pt>
    <dgm:pt modelId="{64962EA5-9D95-4317-B038-5EB4D7E06362}" type="pres">
      <dgm:prSet presAssocID="{82AA3ACF-CDEA-42C9-99D7-B2F65ACE7356}" presName="connectorText" presStyleLbl="sibTrans2D1" presStyleIdx="0" presStyleCnt="3"/>
      <dgm:spPr/>
    </dgm:pt>
    <dgm:pt modelId="{FA957E75-72B5-4694-A0E7-A1F6A8870F20}" type="pres">
      <dgm:prSet presAssocID="{2837AE4C-AC26-4FB6-BB05-0C57F73985E8}" presName="node" presStyleLbl="node1" presStyleIdx="1" presStyleCnt="4">
        <dgm:presLayoutVars>
          <dgm:bulletEnabled val="1"/>
        </dgm:presLayoutVars>
      </dgm:prSet>
      <dgm:spPr/>
    </dgm:pt>
    <dgm:pt modelId="{8DBF156B-AF4B-4ABA-81C6-6A26639C85A1}" type="pres">
      <dgm:prSet presAssocID="{39360C57-BC87-44B7-8EEF-4A9B571EA1C5}" presName="sibTrans" presStyleLbl="sibTrans2D1" presStyleIdx="1" presStyleCnt="3"/>
      <dgm:spPr/>
    </dgm:pt>
    <dgm:pt modelId="{6B1D277C-623E-4B33-A4F0-78945B048181}" type="pres">
      <dgm:prSet presAssocID="{39360C57-BC87-44B7-8EEF-4A9B571EA1C5}" presName="connectorText" presStyleLbl="sibTrans2D1" presStyleIdx="1" presStyleCnt="3"/>
      <dgm:spPr/>
    </dgm:pt>
    <dgm:pt modelId="{9456E59C-6CAD-4738-BB52-9661047321C0}" type="pres">
      <dgm:prSet presAssocID="{01527FC8-8BD6-4110-BB55-077270E22615}" presName="node" presStyleLbl="node1" presStyleIdx="2" presStyleCnt="4">
        <dgm:presLayoutVars>
          <dgm:bulletEnabled val="1"/>
        </dgm:presLayoutVars>
      </dgm:prSet>
      <dgm:spPr/>
    </dgm:pt>
    <dgm:pt modelId="{35917082-F193-4BEE-A481-04789413EE1E}" type="pres">
      <dgm:prSet presAssocID="{B968E507-12ED-4DFB-9A80-0D33FA0A3DF3}" presName="sibTrans" presStyleLbl="sibTrans2D1" presStyleIdx="2" presStyleCnt="3"/>
      <dgm:spPr/>
    </dgm:pt>
    <dgm:pt modelId="{AB2FAC8B-9CA2-4D53-BEB5-EC649476BDE6}" type="pres">
      <dgm:prSet presAssocID="{B968E507-12ED-4DFB-9A80-0D33FA0A3DF3}" presName="connectorText" presStyleLbl="sibTrans2D1" presStyleIdx="2" presStyleCnt="3"/>
      <dgm:spPr/>
    </dgm:pt>
    <dgm:pt modelId="{1B00AA79-7BC8-430A-BD2D-A43045C4E543}" type="pres">
      <dgm:prSet presAssocID="{03E7CE66-B33B-44BB-A0FE-14AAF97347BE}" presName="node" presStyleLbl="node1" presStyleIdx="3" presStyleCnt="4">
        <dgm:presLayoutVars>
          <dgm:bulletEnabled val="1"/>
        </dgm:presLayoutVars>
      </dgm:prSet>
      <dgm:spPr/>
    </dgm:pt>
  </dgm:ptLst>
  <dgm:cxnLst>
    <dgm:cxn modelId="{DCD07B01-17E9-48BE-B80C-975492220160}" srcId="{23CA6912-A087-4381-8CE8-02CC07E651CD}" destId="{03E7CE66-B33B-44BB-A0FE-14AAF97347BE}" srcOrd="3" destOrd="0" parTransId="{016DD59D-EE89-4A41-83ED-5216C4E04E53}" sibTransId="{8192D802-EA86-47CE-97C9-1AC1ED4C80C1}"/>
    <dgm:cxn modelId="{986DE80C-4D29-465F-8E5C-677E31FCCAF6}" srcId="{23CA6912-A087-4381-8CE8-02CC07E651CD}" destId="{2837AE4C-AC26-4FB6-BB05-0C57F73985E8}" srcOrd="1" destOrd="0" parTransId="{856C39CD-A4BF-4356-86F0-A44D09784B70}" sibTransId="{39360C57-BC87-44B7-8EEF-4A9B571EA1C5}"/>
    <dgm:cxn modelId="{668CAF12-1DE2-46C2-BED0-5ACECDC81FCD}" type="presOf" srcId="{B968E507-12ED-4DFB-9A80-0D33FA0A3DF3}" destId="{AB2FAC8B-9CA2-4D53-BEB5-EC649476BDE6}" srcOrd="1" destOrd="0" presId="urn:microsoft.com/office/officeart/2005/8/layout/process2"/>
    <dgm:cxn modelId="{B855FF22-9634-4052-85D7-61B8B1C82149}" type="presOf" srcId="{39360C57-BC87-44B7-8EEF-4A9B571EA1C5}" destId="{6B1D277C-623E-4B33-A4F0-78945B048181}" srcOrd="1" destOrd="0" presId="urn:microsoft.com/office/officeart/2005/8/layout/process2"/>
    <dgm:cxn modelId="{4DD00247-AE47-4926-B227-1843002FF2CD}" srcId="{23CA6912-A087-4381-8CE8-02CC07E651CD}" destId="{A0425818-B43C-44AC-B96B-8FB7E94D6CDF}" srcOrd="0" destOrd="0" parTransId="{D1743F52-1A64-4FBC-AF20-C08DEFB21DB6}" sibTransId="{82AA3ACF-CDEA-42C9-99D7-B2F65ACE7356}"/>
    <dgm:cxn modelId="{107E0957-566F-4900-B288-36326770540A}" srcId="{23CA6912-A087-4381-8CE8-02CC07E651CD}" destId="{01527FC8-8BD6-4110-BB55-077270E22615}" srcOrd="2" destOrd="0" parTransId="{039BAB0F-2926-45CF-91FA-B623F58A7B78}" sibTransId="{B968E507-12ED-4DFB-9A80-0D33FA0A3DF3}"/>
    <dgm:cxn modelId="{FA406683-77B1-4C1F-80F3-C8008B64D9B2}" type="presOf" srcId="{2837AE4C-AC26-4FB6-BB05-0C57F73985E8}" destId="{FA957E75-72B5-4694-A0E7-A1F6A8870F20}" srcOrd="0" destOrd="0" presId="urn:microsoft.com/office/officeart/2005/8/layout/process2"/>
    <dgm:cxn modelId="{4578958E-5265-464D-A184-C7AEDE26EFAD}" type="presOf" srcId="{A0425818-B43C-44AC-B96B-8FB7E94D6CDF}" destId="{CA057266-9379-4EBD-BAC8-5631E99DD4E3}" srcOrd="0" destOrd="0" presId="urn:microsoft.com/office/officeart/2005/8/layout/process2"/>
    <dgm:cxn modelId="{B3B43A9F-1A5A-4DE7-A621-7B9095EB5227}" type="presOf" srcId="{23CA6912-A087-4381-8CE8-02CC07E651CD}" destId="{BC92A080-31FB-464D-B296-E673FE0D1EBD}" srcOrd="0" destOrd="0" presId="urn:microsoft.com/office/officeart/2005/8/layout/process2"/>
    <dgm:cxn modelId="{144FF9B4-083A-461B-9C8B-824BC2BACAB0}" type="presOf" srcId="{03E7CE66-B33B-44BB-A0FE-14AAF97347BE}" destId="{1B00AA79-7BC8-430A-BD2D-A43045C4E543}" srcOrd="0" destOrd="0" presId="urn:microsoft.com/office/officeart/2005/8/layout/process2"/>
    <dgm:cxn modelId="{3D2989B8-630D-437C-939C-8AE95BB810FB}" type="presOf" srcId="{82AA3ACF-CDEA-42C9-99D7-B2F65ACE7356}" destId="{64962EA5-9D95-4317-B038-5EB4D7E06362}" srcOrd="1" destOrd="0" presId="urn:microsoft.com/office/officeart/2005/8/layout/process2"/>
    <dgm:cxn modelId="{AE0FBBC8-39AB-4946-B6D6-1CDDF4F823AA}" type="presOf" srcId="{82AA3ACF-CDEA-42C9-99D7-B2F65ACE7356}" destId="{2D23FF38-9B85-41E9-AF00-9B426201ACC5}" srcOrd="0" destOrd="0" presId="urn:microsoft.com/office/officeart/2005/8/layout/process2"/>
    <dgm:cxn modelId="{292960FC-58CC-46C3-983C-9553A95DC37D}" type="presOf" srcId="{B968E507-12ED-4DFB-9A80-0D33FA0A3DF3}" destId="{35917082-F193-4BEE-A481-04789413EE1E}" srcOrd="0" destOrd="0" presId="urn:microsoft.com/office/officeart/2005/8/layout/process2"/>
    <dgm:cxn modelId="{3A38FAFD-A4D3-4B1D-955D-4AD06947291C}" type="presOf" srcId="{39360C57-BC87-44B7-8EEF-4A9B571EA1C5}" destId="{8DBF156B-AF4B-4ABA-81C6-6A26639C85A1}" srcOrd="0" destOrd="0" presId="urn:microsoft.com/office/officeart/2005/8/layout/process2"/>
    <dgm:cxn modelId="{265BADFF-E50F-4942-A3F6-9D7C522A4AED}" type="presOf" srcId="{01527FC8-8BD6-4110-BB55-077270E22615}" destId="{9456E59C-6CAD-4738-BB52-9661047321C0}" srcOrd="0" destOrd="0" presId="urn:microsoft.com/office/officeart/2005/8/layout/process2"/>
    <dgm:cxn modelId="{772667E6-02CC-4705-B536-2748F79550F6}" type="presParOf" srcId="{BC92A080-31FB-464D-B296-E673FE0D1EBD}" destId="{CA057266-9379-4EBD-BAC8-5631E99DD4E3}" srcOrd="0" destOrd="0" presId="urn:microsoft.com/office/officeart/2005/8/layout/process2"/>
    <dgm:cxn modelId="{260F9317-CAAC-459F-A958-10C35BEA64F0}" type="presParOf" srcId="{BC92A080-31FB-464D-B296-E673FE0D1EBD}" destId="{2D23FF38-9B85-41E9-AF00-9B426201ACC5}" srcOrd="1" destOrd="0" presId="urn:microsoft.com/office/officeart/2005/8/layout/process2"/>
    <dgm:cxn modelId="{2132B560-FB77-40CB-BA19-4BA1D3F30817}" type="presParOf" srcId="{2D23FF38-9B85-41E9-AF00-9B426201ACC5}" destId="{64962EA5-9D95-4317-B038-5EB4D7E06362}" srcOrd="0" destOrd="0" presId="urn:microsoft.com/office/officeart/2005/8/layout/process2"/>
    <dgm:cxn modelId="{1045C3B4-7740-4A68-A808-5E9596DA5301}" type="presParOf" srcId="{BC92A080-31FB-464D-B296-E673FE0D1EBD}" destId="{FA957E75-72B5-4694-A0E7-A1F6A8870F20}" srcOrd="2" destOrd="0" presId="urn:microsoft.com/office/officeart/2005/8/layout/process2"/>
    <dgm:cxn modelId="{54C36008-F557-4BEA-8EA3-32D44822236A}" type="presParOf" srcId="{BC92A080-31FB-464D-B296-E673FE0D1EBD}" destId="{8DBF156B-AF4B-4ABA-81C6-6A26639C85A1}" srcOrd="3" destOrd="0" presId="urn:microsoft.com/office/officeart/2005/8/layout/process2"/>
    <dgm:cxn modelId="{07551883-D60C-40F8-ABF2-BE230480D080}" type="presParOf" srcId="{8DBF156B-AF4B-4ABA-81C6-6A26639C85A1}" destId="{6B1D277C-623E-4B33-A4F0-78945B048181}" srcOrd="0" destOrd="0" presId="urn:microsoft.com/office/officeart/2005/8/layout/process2"/>
    <dgm:cxn modelId="{5DA2B54C-1456-4055-8D42-380082CB15A5}" type="presParOf" srcId="{BC92A080-31FB-464D-B296-E673FE0D1EBD}" destId="{9456E59C-6CAD-4738-BB52-9661047321C0}" srcOrd="4" destOrd="0" presId="urn:microsoft.com/office/officeart/2005/8/layout/process2"/>
    <dgm:cxn modelId="{EDD4015D-B807-4B74-A5A8-4B0AFD39D412}" type="presParOf" srcId="{BC92A080-31FB-464D-B296-E673FE0D1EBD}" destId="{35917082-F193-4BEE-A481-04789413EE1E}" srcOrd="5" destOrd="0" presId="urn:microsoft.com/office/officeart/2005/8/layout/process2"/>
    <dgm:cxn modelId="{8737BBEB-7E3D-4351-A34A-65F0756D4A89}" type="presParOf" srcId="{35917082-F193-4BEE-A481-04789413EE1E}" destId="{AB2FAC8B-9CA2-4D53-BEB5-EC649476BDE6}" srcOrd="0" destOrd="0" presId="urn:microsoft.com/office/officeart/2005/8/layout/process2"/>
    <dgm:cxn modelId="{F7C577FD-CF18-4A33-8427-BF15C4F52335}" type="presParOf" srcId="{BC92A080-31FB-464D-B296-E673FE0D1EBD}" destId="{1B00AA79-7BC8-430A-BD2D-A43045C4E543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097A77-F9C2-4242-9F0A-FDE727C3ED84}">
      <dsp:nvSpPr>
        <dsp:cNvPr id="0" name=""/>
        <dsp:cNvSpPr/>
      </dsp:nvSpPr>
      <dsp:spPr>
        <a:xfrm>
          <a:off x="8845" y="359922"/>
          <a:ext cx="2643805" cy="1586283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>
              <a:latin typeface="Calibri Light" panose="020F0302020204030204"/>
            </a:rPr>
            <a:t>Getting data </a:t>
          </a:r>
          <a:endParaRPr lang="en-US" sz="4200" kern="1200" dirty="0"/>
        </a:p>
      </dsp:txBody>
      <dsp:txXfrm>
        <a:off x="55306" y="406383"/>
        <a:ext cx="2550883" cy="1493361"/>
      </dsp:txXfrm>
    </dsp:sp>
    <dsp:sp modelId="{F3EE2EE6-6FCC-4632-8387-46BB86878A93}">
      <dsp:nvSpPr>
        <dsp:cNvPr id="0" name=""/>
        <dsp:cNvSpPr/>
      </dsp:nvSpPr>
      <dsp:spPr>
        <a:xfrm>
          <a:off x="2917030" y="825232"/>
          <a:ext cx="560486" cy="6556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2917030" y="956365"/>
        <a:ext cx="392340" cy="393397"/>
      </dsp:txXfrm>
    </dsp:sp>
    <dsp:sp modelId="{6109C505-F174-42BF-9277-DA7CC0B13CFA}">
      <dsp:nvSpPr>
        <dsp:cNvPr id="0" name=""/>
        <dsp:cNvSpPr/>
      </dsp:nvSpPr>
      <dsp:spPr>
        <a:xfrm>
          <a:off x="3710172" y="359922"/>
          <a:ext cx="2643805" cy="1586283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>
              <a:latin typeface="Calibri Light" panose="020F0302020204030204"/>
            </a:rPr>
            <a:t>Filtering</a:t>
          </a:r>
          <a:endParaRPr lang="en-US" sz="4200" kern="1200" dirty="0"/>
        </a:p>
      </dsp:txBody>
      <dsp:txXfrm>
        <a:off x="3756633" y="406383"/>
        <a:ext cx="2550883" cy="1493361"/>
      </dsp:txXfrm>
    </dsp:sp>
    <dsp:sp modelId="{0D44CD82-2644-4797-9F9C-5532B71AFF04}">
      <dsp:nvSpPr>
        <dsp:cNvPr id="0" name=""/>
        <dsp:cNvSpPr/>
      </dsp:nvSpPr>
      <dsp:spPr>
        <a:xfrm>
          <a:off x="6618358" y="825232"/>
          <a:ext cx="560486" cy="6556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6618358" y="956365"/>
        <a:ext cx="392340" cy="393397"/>
      </dsp:txXfrm>
    </dsp:sp>
    <dsp:sp modelId="{ADF9BDE5-10AB-4401-A767-3F6BF43B956B}">
      <dsp:nvSpPr>
        <dsp:cNvPr id="0" name=""/>
        <dsp:cNvSpPr/>
      </dsp:nvSpPr>
      <dsp:spPr>
        <a:xfrm>
          <a:off x="7411499" y="359922"/>
          <a:ext cx="2643805" cy="1586283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>
              <a:latin typeface="Calibri Light" panose="020F0302020204030204"/>
            </a:rPr>
            <a:t>Saving as csv</a:t>
          </a:r>
        </a:p>
      </dsp:txBody>
      <dsp:txXfrm>
        <a:off x="7457960" y="406383"/>
        <a:ext cx="2550883" cy="14933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00A3C9-3CA9-417F-8D8C-C0C2423E8986}">
      <dsp:nvSpPr>
        <dsp:cNvPr id="0" name=""/>
        <dsp:cNvSpPr/>
      </dsp:nvSpPr>
      <dsp:spPr>
        <a:xfrm>
          <a:off x="462922" y="511"/>
          <a:ext cx="1733966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Send GET request to API</a:t>
          </a:r>
        </a:p>
      </dsp:txBody>
      <dsp:txXfrm>
        <a:off x="480447" y="18036"/>
        <a:ext cx="1698916" cy="563312"/>
      </dsp:txXfrm>
    </dsp:sp>
    <dsp:sp modelId="{11FC0281-BE1A-4290-B29E-B8A18B2F3CDD}">
      <dsp:nvSpPr>
        <dsp:cNvPr id="0" name=""/>
        <dsp:cNvSpPr/>
      </dsp:nvSpPr>
      <dsp:spPr>
        <a:xfrm rot="5400000">
          <a:off x="1217712" y="613833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636271"/>
        <a:ext cx="161557" cy="157070"/>
      </dsp:txXfrm>
    </dsp:sp>
    <dsp:sp modelId="{20C5520B-A240-4E5F-9432-BF210302CEB0}">
      <dsp:nvSpPr>
        <dsp:cNvPr id="0" name=""/>
        <dsp:cNvSpPr/>
      </dsp:nvSpPr>
      <dsp:spPr>
        <a:xfrm>
          <a:off x="462922" y="898055"/>
          <a:ext cx="1733966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Convert response to .</a:t>
          </a:r>
          <a:r>
            <a:rPr lang="en-US" sz="1500" kern="1200" dirty="0" err="1">
              <a:latin typeface="Calibri Light" panose="020F0302020204030204"/>
            </a:rPr>
            <a:t>json</a:t>
          </a:r>
          <a:r>
            <a:rPr lang="en-US" sz="1500" kern="1200" dirty="0">
              <a:latin typeface="Calibri Light" panose="020F0302020204030204"/>
            </a:rPr>
            <a:t> and parse</a:t>
          </a:r>
          <a:r>
            <a:rPr lang="en-US" sz="1500" kern="1200" dirty="0"/>
            <a:t> data</a:t>
          </a:r>
        </a:p>
      </dsp:txBody>
      <dsp:txXfrm>
        <a:off x="480447" y="915580"/>
        <a:ext cx="1698916" cy="563312"/>
      </dsp:txXfrm>
    </dsp:sp>
    <dsp:sp modelId="{665C897F-552A-4642-B471-FFD50E41F3A1}">
      <dsp:nvSpPr>
        <dsp:cNvPr id="0" name=""/>
        <dsp:cNvSpPr/>
      </dsp:nvSpPr>
      <dsp:spPr>
        <a:xfrm rot="5400000">
          <a:off x="1217712" y="1511377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1533815"/>
        <a:ext cx="161557" cy="157070"/>
      </dsp:txXfrm>
    </dsp:sp>
    <dsp:sp modelId="{9038E7CD-4804-4768-B9FF-C5D331468556}">
      <dsp:nvSpPr>
        <dsp:cNvPr id="0" name=""/>
        <dsp:cNvSpPr/>
      </dsp:nvSpPr>
      <dsp:spPr>
        <a:xfrm>
          <a:off x="462922" y="1795599"/>
          <a:ext cx="1733966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Create</a:t>
          </a:r>
          <a:r>
            <a:rPr lang="en-US" sz="1500" kern="1200" dirty="0"/>
            <a:t> Pandas </a:t>
          </a:r>
          <a:r>
            <a:rPr lang="en-US" sz="1500" kern="1200" dirty="0">
              <a:latin typeface="Calibri Light" panose="020F0302020204030204"/>
            </a:rPr>
            <a:t>DataFrame</a:t>
          </a:r>
          <a:endParaRPr lang="en-US" sz="1500" kern="1200" dirty="0"/>
        </a:p>
      </dsp:txBody>
      <dsp:txXfrm>
        <a:off x="480447" y="1813124"/>
        <a:ext cx="1698916" cy="563312"/>
      </dsp:txXfrm>
    </dsp:sp>
    <dsp:sp modelId="{2AAD79D9-AB53-4F98-865E-E837D1986033}">
      <dsp:nvSpPr>
        <dsp:cNvPr id="0" name=""/>
        <dsp:cNvSpPr/>
      </dsp:nvSpPr>
      <dsp:spPr>
        <a:xfrm rot="5400000">
          <a:off x="1217712" y="2408921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2431359"/>
        <a:ext cx="161557" cy="157070"/>
      </dsp:txXfrm>
    </dsp:sp>
    <dsp:sp modelId="{6B336B79-D0F0-4581-A839-2CCF615C07D1}">
      <dsp:nvSpPr>
        <dsp:cNvPr id="0" name=""/>
        <dsp:cNvSpPr/>
      </dsp:nvSpPr>
      <dsp:spPr>
        <a:xfrm>
          <a:off x="462922" y="2693143"/>
          <a:ext cx="1733966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Apply filters</a:t>
          </a:r>
        </a:p>
      </dsp:txBody>
      <dsp:txXfrm>
        <a:off x="480447" y="2710668"/>
        <a:ext cx="1698916" cy="563312"/>
      </dsp:txXfrm>
    </dsp:sp>
    <dsp:sp modelId="{C3DB439E-00D7-4DA6-B89B-9F23F94C8956}">
      <dsp:nvSpPr>
        <dsp:cNvPr id="0" name=""/>
        <dsp:cNvSpPr/>
      </dsp:nvSpPr>
      <dsp:spPr>
        <a:xfrm rot="5400000">
          <a:off x="1217712" y="3306465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3328903"/>
        <a:ext cx="161557" cy="157070"/>
      </dsp:txXfrm>
    </dsp:sp>
    <dsp:sp modelId="{8A244D04-379C-44A6-938A-1822EA67AEFB}">
      <dsp:nvSpPr>
        <dsp:cNvPr id="0" name=""/>
        <dsp:cNvSpPr/>
      </dsp:nvSpPr>
      <dsp:spPr>
        <a:xfrm>
          <a:off x="462922" y="3590687"/>
          <a:ext cx="1733966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Export to .csv file</a:t>
          </a:r>
        </a:p>
      </dsp:txBody>
      <dsp:txXfrm>
        <a:off x="480447" y="3608212"/>
        <a:ext cx="1698916" cy="5633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00A3C9-3CA9-417F-8D8C-C0C2423E8986}">
      <dsp:nvSpPr>
        <dsp:cNvPr id="0" name=""/>
        <dsp:cNvSpPr/>
      </dsp:nvSpPr>
      <dsp:spPr>
        <a:xfrm>
          <a:off x="585691" y="511"/>
          <a:ext cx="1488427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Get HTML response.</a:t>
          </a:r>
          <a:endParaRPr lang="en-US" sz="1500" kern="1200" dirty="0"/>
        </a:p>
      </dsp:txBody>
      <dsp:txXfrm>
        <a:off x="603216" y="18036"/>
        <a:ext cx="1453377" cy="563312"/>
      </dsp:txXfrm>
    </dsp:sp>
    <dsp:sp modelId="{11FC0281-BE1A-4290-B29E-B8A18B2F3CDD}">
      <dsp:nvSpPr>
        <dsp:cNvPr id="0" name=""/>
        <dsp:cNvSpPr/>
      </dsp:nvSpPr>
      <dsp:spPr>
        <a:xfrm rot="5400000">
          <a:off x="1217712" y="613833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636271"/>
        <a:ext cx="161557" cy="157070"/>
      </dsp:txXfrm>
    </dsp:sp>
    <dsp:sp modelId="{20C5520B-A240-4E5F-9432-BF210302CEB0}">
      <dsp:nvSpPr>
        <dsp:cNvPr id="0" name=""/>
        <dsp:cNvSpPr/>
      </dsp:nvSpPr>
      <dsp:spPr>
        <a:xfrm>
          <a:off x="585691" y="898055"/>
          <a:ext cx="1488427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Create BS4 object.</a:t>
          </a:r>
          <a:endParaRPr lang="en-US" sz="1500" kern="1200" dirty="0"/>
        </a:p>
      </dsp:txBody>
      <dsp:txXfrm>
        <a:off x="603216" y="915580"/>
        <a:ext cx="1453377" cy="563312"/>
      </dsp:txXfrm>
    </dsp:sp>
    <dsp:sp modelId="{665C897F-552A-4642-B471-FFD50E41F3A1}">
      <dsp:nvSpPr>
        <dsp:cNvPr id="0" name=""/>
        <dsp:cNvSpPr/>
      </dsp:nvSpPr>
      <dsp:spPr>
        <a:xfrm rot="5400000">
          <a:off x="1217712" y="1511377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1533815"/>
        <a:ext cx="161557" cy="157070"/>
      </dsp:txXfrm>
    </dsp:sp>
    <dsp:sp modelId="{9038E7CD-4804-4768-B9FF-C5D331468556}">
      <dsp:nvSpPr>
        <dsp:cNvPr id="0" name=""/>
        <dsp:cNvSpPr/>
      </dsp:nvSpPr>
      <dsp:spPr>
        <a:xfrm>
          <a:off x="585691" y="1795599"/>
          <a:ext cx="1488427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Parse tables and create dictionary.</a:t>
          </a:r>
          <a:endParaRPr lang="en-US" sz="1500" kern="1200" dirty="0"/>
        </a:p>
      </dsp:txBody>
      <dsp:txXfrm>
        <a:off x="603216" y="1813124"/>
        <a:ext cx="1453377" cy="563312"/>
      </dsp:txXfrm>
    </dsp:sp>
    <dsp:sp modelId="{2AAD79D9-AB53-4F98-865E-E837D1986033}">
      <dsp:nvSpPr>
        <dsp:cNvPr id="0" name=""/>
        <dsp:cNvSpPr/>
      </dsp:nvSpPr>
      <dsp:spPr>
        <a:xfrm rot="5400000">
          <a:off x="1217712" y="2408921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2431359"/>
        <a:ext cx="161557" cy="157070"/>
      </dsp:txXfrm>
    </dsp:sp>
    <dsp:sp modelId="{6B336B79-D0F0-4581-A839-2CCF615C07D1}">
      <dsp:nvSpPr>
        <dsp:cNvPr id="0" name=""/>
        <dsp:cNvSpPr/>
      </dsp:nvSpPr>
      <dsp:spPr>
        <a:xfrm>
          <a:off x="585691" y="2693143"/>
          <a:ext cx="1488427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Convert dict to dataframe.</a:t>
          </a:r>
          <a:endParaRPr lang="en-US" sz="1500" kern="1200" dirty="0"/>
        </a:p>
      </dsp:txBody>
      <dsp:txXfrm>
        <a:off x="603216" y="2710668"/>
        <a:ext cx="1453377" cy="563312"/>
      </dsp:txXfrm>
    </dsp:sp>
    <dsp:sp modelId="{C3DB439E-00D7-4DA6-B89B-9F23F94C8956}">
      <dsp:nvSpPr>
        <dsp:cNvPr id="0" name=""/>
        <dsp:cNvSpPr/>
      </dsp:nvSpPr>
      <dsp:spPr>
        <a:xfrm rot="5400000">
          <a:off x="1217712" y="3306465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3328903"/>
        <a:ext cx="161557" cy="157070"/>
      </dsp:txXfrm>
    </dsp:sp>
    <dsp:sp modelId="{8A244D04-379C-44A6-938A-1822EA67AEFB}">
      <dsp:nvSpPr>
        <dsp:cNvPr id="0" name=""/>
        <dsp:cNvSpPr/>
      </dsp:nvSpPr>
      <dsp:spPr>
        <a:xfrm>
          <a:off x="585691" y="3590687"/>
          <a:ext cx="1488427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Calibri Light" panose="020F0302020204030204"/>
            </a:rPr>
            <a:t>Export to .csv file</a:t>
          </a:r>
        </a:p>
      </dsp:txBody>
      <dsp:txXfrm>
        <a:off x="603216" y="3608212"/>
        <a:ext cx="1453377" cy="5633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00A3C9-3CA9-417F-8D8C-C0C2423E8986}">
      <dsp:nvSpPr>
        <dsp:cNvPr id="0" name=""/>
        <dsp:cNvSpPr/>
      </dsp:nvSpPr>
      <dsp:spPr>
        <a:xfrm>
          <a:off x="322155" y="511"/>
          <a:ext cx="2015500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Load data</a:t>
          </a:r>
          <a:endParaRPr lang="en-US" sz="1800" kern="1200" dirty="0"/>
        </a:p>
      </dsp:txBody>
      <dsp:txXfrm>
        <a:off x="339680" y="18036"/>
        <a:ext cx="1980450" cy="563312"/>
      </dsp:txXfrm>
    </dsp:sp>
    <dsp:sp modelId="{11FC0281-BE1A-4290-B29E-B8A18B2F3CDD}">
      <dsp:nvSpPr>
        <dsp:cNvPr id="0" name=""/>
        <dsp:cNvSpPr/>
      </dsp:nvSpPr>
      <dsp:spPr>
        <a:xfrm rot="5400000">
          <a:off x="1217712" y="613833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636271"/>
        <a:ext cx="161557" cy="157070"/>
      </dsp:txXfrm>
    </dsp:sp>
    <dsp:sp modelId="{20C5520B-A240-4E5F-9432-BF210302CEB0}">
      <dsp:nvSpPr>
        <dsp:cNvPr id="0" name=""/>
        <dsp:cNvSpPr/>
      </dsp:nvSpPr>
      <dsp:spPr>
        <a:xfrm>
          <a:off x="322155" y="898055"/>
          <a:ext cx="2015500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Fix missing values</a:t>
          </a:r>
          <a:endParaRPr lang="en-US" sz="1800" kern="1200" dirty="0"/>
        </a:p>
      </dsp:txBody>
      <dsp:txXfrm>
        <a:off x="339680" y="915580"/>
        <a:ext cx="1980450" cy="563312"/>
      </dsp:txXfrm>
    </dsp:sp>
    <dsp:sp modelId="{665C897F-552A-4642-B471-FFD50E41F3A1}">
      <dsp:nvSpPr>
        <dsp:cNvPr id="0" name=""/>
        <dsp:cNvSpPr/>
      </dsp:nvSpPr>
      <dsp:spPr>
        <a:xfrm rot="5400000">
          <a:off x="1217712" y="1511377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1533815"/>
        <a:ext cx="161557" cy="157070"/>
      </dsp:txXfrm>
    </dsp:sp>
    <dsp:sp modelId="{9038E7CD-4804-4768-B9FF-C5D331468556}">
      <dsp:nvSpPr>
        <dsp:cNvPr id="0" name=""/>
        <dsp:cNvSpPr/>
      </dsp:nvSpPr>
      <dsp:spPr>
        <a:xfrm>
          <a:off x="322155" y="1795599"/>
          <a:ext cx="2015500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Fix wrong </a:t>
          </a:r>
          <a:r>
            <a:rPr lang="en-US" sz="1800" kern="1200" dirty="0" err="1">
              <a:latin typeface="Calibri Light" panose="020F0302020204030204"/>
            </a:rPr>
            <a:t>dtypes</a:t>
          </a:r>
          <a:endParaRPr lang="en-US" sz="1800" kern="1200" dirty="0" err="1"/>
        </a:p>
      </dsp:txBody>
      <dsp:txXfrm>
        <a:off x="339680" y="1813124"/>
        <a:ext cx="1980450" cy="563312"/>
      </dsp:txXfrm>
    </dsp:sp>
    <dsp:sp modelId="{2AAD79D9-AB53-4F98-865E-E837D1986033}">
      <dsp:nvSpPr>
        <dsp:cNvPr id="0" name=""/>
        <dsp:cNvSpPr/>
      </dsp:nvSpPr>
      <dsp:spPr>
        <a:xfrm rot="5400000">
          <a:off x="1217712" y="2408921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2431359"/>
        <a:ext cx="161557" cy="157070"/>
      </dsp:txXfrm>
    </dsp:sp>
    <dsp:sp modelId="{6B336B79-D0F0-4581-A839-2CCF615C07D1}">
      <dsp:nvSpPr>
        <dsp:cNvPr id="0" name=""/>
        <dsp:cNvSpPr/>
      </dsp:nvSpPr>
      <dsp:spPr>
        <a:xfrm>
          <a:off x="322155" y="2693143"/>
          <a:ext cx="2015500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Create label column</a:t>
          </a:r>
          <a:endParaRPr lang="en-US" sz="1800" kern="1200" dirty="0"/>
        </a:p>
      </dsp:txBody>
      <dsp:txXfrm>
        <a:off x="339680" y="2710668"/>
        <a:ext cx="1980450" cy="563312"/>
      </dsp:txXfrm>
    </dsp:sp>
    <dsp:sp modelId="{C3DB439E-00D7-4DA6-B89B-9F23F94C8956}">
      <dsp:nvSpPr>
        <dsp:cNvPr id="0" name=""/>
        <dsp:cNvSpPr/>
      </dsp:nvSpPr>
      <dsp:spPr>
        <a:xfrm rot="5400000">
          <a:off x="1217712" y="3306465"/>
          <a:ext cx="224386" cy="269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1249127" y="3328903"/>
        <a:ext cx="161557" cy="157070"/>
      </dsp:txXfrm>
    </dsp:sp>
    <dsp:sp modelId="{8A244D04-379C-44A6-938A-1822EA67AEFB}">
      <dsp:nvSpPr>
        <dsp:cNvPr id="0" name=""/>
        <dsp:cNvSpPr/>
      </dsp:nvSpPr>
      <dsp:spPr>
        <a:xfrm>
          <a:off x="322155" y="3590687"/>
          <a:ext cx="2015500" cy="598362"/>
        </a:xfrm>
        <a:prstGeom prst="roundRect">
          <a:avLst>
            <a:gd name="adj" fmla="val 10000"/>
          </a:avLst>
        </a:prstGeom>
        <a:solidFill>
          <a:srgbClr val="0B49C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Export to .csv file</a:t>
          </a:r>
        </a:p>
      </dsp:txBody>
      <dsp:txXfrm>
        <a:off x="339680" y="3608212"/>
        <a:ext cx="1980450" cy="5633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057266-9379-4EBD-BAC8-5631E99DD4E3}">
      <dsp:nvSpPr>
        <dsp:cNvPr id="0" name=""/>
        <dsp:cNvSpPr/>
      </dsp:nvSpPr>
      <dsp:spPr>
        <a:xfrm>
          <a:off x="580859" y="2038"/>
          <a:ext cx="1958168" cy="758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Training models</a:t>
          </a:r>
          <a:endParaRPr lang="en-US" sz="1800" kern="1200" dirty="0"/>
        </a:p>
      </dsp:txBody>
      <dsp:txXfrm>
        <a:off x="603071" y="24250"/>
        <a:ext cx="1913744" cy="713959"/>
      </dsp:txXfrm>
    </dsp:sp>
    <dsp:sp modelId="{2D23FF38-9B85-41E9-AF00-9B426201ACC5}">
      <dsp:nvSpPr>
        <dsp:cNvPr id="0" name=""/>
        <dsp:cNvSpPr/>
      </dsp:nvSpPr>
      <dsp:spPr>
        <a:xfrm rot="5400000">
          <a:off x="1417746" y="779381"/>
          <a:ext cx="284393" cy="3412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457561" y="807820"/>
        <a:ext cx="204764" cy="199075"/>
      </dsp:txXfrm>
    </dsp:sp>
    <dsp:sp modelId="{FA957E75-72B5-4694-A0E7-A1F6A8870F20}">
      <dsp:nvSpPr>
        <dsp:cNvPr id="0" name=""/>
        <dsp:cNvSpPr/>
      </dsp:nvSpPr>
      <dsp:spPr>
        <a:xfrm>
          <a:off x="580859" y="1139613"/>
          <a:ext cx="1958168" cy="758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GridSearchCV</a:t>
          </a:r>
          <a:endParaRPr lang="en-US" sz="1800" kern="1200" dirty="0"/>
        </a:p>
      </dsp:txBody>
      <dsp:txXfrm>
        <a:off x="603071" y="1161825"/>
        <a:ext cx="1913744" cy="713959"/>
      </dsp:txXfrm>
    </dsp:sp>
    <dsp:sp modelId="{8DBF156B-AF4B-4ABA-81C6-6A26639C85A1}">
      <dsp:nvSpPr>
        <dsp:cNvPr id="0" name=""/>
        <dsp:cNvSpPr/>
      </dsp:nvSpPr>
      <dsp:spPr>
        <a:xfrm rot="5400000">
          <a:off x="1417746" y="1916955"/>
          <a:ext cx="284393" cy="3412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457561" y="1945394"/>
        <a:ext cx="204764" cy="199075"/>
      </dsp:txXfrm>
    </dsp:sp>
    <dsp:sp modelId="{9456E59C-6CAD-4738-BB52-9661047321C0}">
      <dsp:nvSpPr>
        <dsp:cNvPr id="0" name=""/>
        <dsp:cNvSpPr/>
      </dsp:nvSpPr>
      <dsp:spPr>
        <a:xfrm>
          <a:off x="580859" y="2277187"/>
          <a:ext cx="1958168" cy="758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Choose best model using dev set</a:t>
          </a:r>
          <a:endParaRPr lang="en-US" sz="1800" kern="1200" dirty="0"/>
        </a:p>
      </dsp:txBody>
      <dsp:txXfrm>
        <a:off x="603071" y="2299399"/>
        <a:ext cx="1913744" cy="713959"/>
      </dsp:txXfrm>
    </dsp:sp>
    <dsp:sp modelId="{35917082-F193-4BEE-A481-04789413EE1E}">
      <dsp:nvSpPr>
        <dsp:cNvPr id="0" name=""/>
        <dsp:cNvSpPr/>
      </dsp:nvSpPr>
      <dsp:spPr>
        <a:xfrm rot="5400000">
          <a:off x="1417746" y="3054530"/>
          <a:ext cx="284393" cy="3412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457561" y="3082969"/>
        <a:ext cx="204764" cy="199075"/>
      </dsp:txXfrm>
    </dsp:sp>
    <dsp:sp modelId="{1B00AA79-7BC8-430A-BD2D-A43045C4E543}">
      <dsp:nvSpPr>
        <dsp:cNvPr id="0" name=""/>
        <dsp:cNvSpPr/>
      </dsp:nvSpPr>
      <dsp:spPr>
        <a:xfrm>
          <a:off x="580859" y="3414762"/>
          <a:ext cx="1958168" cy="758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Calibri Light" panose="020F0302020204030204"/>
            </a:rPr>
            <a:t>Assess accuracy using test set</a:t>
          </a:r>
        </a:p>
      </dsp:txBody>
      <dsp:txXfrm>
        <a:off x="603071" y="3436974"/>
        <a:ext cx="1913744" cy="7139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13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47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hernandezhdd/IBM_Applied_Data_Science_Capstone/blob/main/jupyter-labs-spacex-data-collection-api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/index.php?title=List_of_Falcon_9_and_Falcon_Heavy_launches" TargetMode="Externa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hyperlink" Target="https://github.com/hernandezhdd/IBM_Applied_Data_Science_Capstone/blob/main/jupyter-labs-webscraping.ipynb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hernandezhdd/IBM_Applied_Data_Science_Capstone/blob/main/labs-jupyter-spacex-Data%20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rnandezhdd/IBM_Applied_Data_Science_Capstone/blob/main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rnandezhdd/IBM_Applied_Data_Science_Capstone/blob/main/jupyter-labs-eda-sql-coursera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rnandezhdd/IBM_Applied_Data_Science_Capstone/blob/main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rnandezhdd/IBM_Applied_Data_Science_Capstone/blob/main/jupyter_labs_dash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hyperlink" Target="https://github.com/hernandezhdd/IBM_Applied_Data_Science_Capstone/blob/main/SpaceX_Machine%20Learning%20Prediction_Part_5.ipynb&#8203;" TargetMode="External"/><Relationship Id="rId7" Type="http://schemas.openxmlformats.org/officeDocument/2006/relationships/diagramColors" Target="../diagrams/colors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8/10/relationships/comments" Target="../comments/modernComment_14B_7607C7FF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en.wikipedia.org/w/index.php?title=List_of_Falcon_9_and_Falcon_Heavy_launches" TargetMode="External"/><Relationship Id="rId4" Type="http://schemas.openxmlformats.org/officeDocument/2006/relationships/hyperlink" Target="https://github.com/r-spacex/SpaceX-API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755640"/>
            <a:ext cx="2514600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Hugo Hernández</a:t>
            </a:r>
          </a:p>
          <a:p>
            <a:r>
              <a:rPr lang="en-US" sz="2400" dirty="0">
                <a:solidFill>
                  <a:schemeClr val="bg2"/>
                </a:solidFill>
                <a:latin typeface="Abadi"/>
              </a:rPr>
              <a:t>02/16/2022</a:t>
            </a:r>
            <a:endParaRPr lang="en-US" sz="2400" dirty="0">
              <a:solidFill>
                <a:schemeClr val="bg2"/>
              </a:solidFill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sets were downloaded from the internet using the SpaceX Rest API and using Web Scraping.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Filtering and cleaning were applied.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data was stored as .csv files.</a:t>
            </a: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2">
            <a:extLst>
              <a:ext uri="{FF2B5EF4-FFF2-40B4-BE49-F238E27FC236}">
                <a16:creationId xmlns:a16="http://schemas.microsoft.com/office/drawing/2014/main" id="{ED5587DF-65CE-4BD9-8624-999A7ABFF5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45939"/>
              </p:ext>
            </p:extLst>
          </p:nvPr>
        </p:nvGraphicFramePr>
        <p:xfrm>
          <a:off x="1063925" y="4001218"/>
          <a:ext cx="10064150" cy="23061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785848"/>
            <a:ext cx="7846413" cy="4240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The launch data was gathered from the SpaceX REST API using GET.</a:t>
            </a:r>
            <a:endParaRPr lang="en-US" sz="2200" dirty="0">
              <a:solidFill>
                <a:srgbClr val="292929"/>
              </a:solidFill>
              <a:latin typeface="Abadi"/>
              <a:ea typeface="+mn-lt"/>
              <a:cs typeface="+mn-lt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Receive response as a .</a:t>
            </a:r>
            <a:r>
              <a:rPr lang="en-US" sz="2200" dirty="0" err="1">
                <a:ea typeface="+mn-lt"/>
                <a:cs typeface="+mn-lt"/>
              </a:rPr>
              <a:t>json</a:t>
            </a:r>
            <a:r>
              <a:rPr lang="en-US" sz="2200" dirty="0">
                <a:ea typeface="+mn-lt"/>
                <a:cs typeface="+mn-lt"/>
              </a:rPr>
              <a:t> file.</a:t>
            </a:r>
            <a:endParaRPr lang="en-US" sz="2200" dirty="0">
              <a:solidFill>
                <a:srgbClr val="000000"/>
              </a:solidFill>
              <a:latin typeface="Calibri"/>
              <a:cs typeface="Calibri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Calibri"/>
                <a:cs typeface="Calibri"/>
              </a:rPr>
              <a:t>Convert </a:t>
            </a:r>
            <a:r>
              <a:rPr lang="en-US" sz="2200" dirty="0" err="1">
                <a:solidFill>
                  <a:srgbClr val="000000"/>
                </a:solidFill>
                <a:latin typeface="Calibri"/>
                <a:cs typeface="Calibri"/>
              </a:rPr>
              <a:t>json</a:t>
            </a:r>
            <a:r>
              <a:rPr lang="en-US" sz="2200" dirty="0">
                <a:solidFill>
                  <a:srgbClr val="000000"/>
                </a:solidFill>
                <a:latin typeface="Calibri"/>
                <a:cs typeface="Calibri"/>
              </a:rPr>
              <a:t> response to Pandas </a:t>
            </a:r>
            <a:r>
              <a:rPr lang="en-US" sz="2200" dirty="0" err="1">
                <a:solidFill>
                  <a:srgbClr val="000000"/>
                </a:solidFill>
                <a:latin typeface="Calibri"/>
                <a:cs typeface="Calibri"/>
              </a:rPr>
              <a:t>DataFrame</a:t>
            </a:r>
            <a:r>
              <a:rPr lang="en-US" sz="2200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Calibri"/>
                <a:cs typeface="Calibri"/>
              </a:rPr>
              <a:t>Filtering and Data Wrangling.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Store data as .csv file.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Notebook was used for the process.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[3]</a:t>
            </a:r>
          </a:p>
          <a:p>
            <a:pPr algn="just"/>
            <a:endParaRPr lang="en-US"/>
          </a:p>
          <a:p>
            <a:pPr algn="just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718" name="Diagram 718">
            <a:extLst>
              <a:ext uri="{FF2B5EF4-FFF2-40B4-BE49-F238E27FC236}">
                <a16:creationId xmlns:a16="http://schemas.microsoft.com/office/drawing/2014/main" id="{8057F7BA-4077-492B-AE5B-AEABFE0718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1232134"/>
              </p:ext>
            </p:extLst>
          </p:nvPr>
        </p:nvGraphicFramePr>
        <p:xfrm>
          <a:off x="8798944" y="1787106"/>
          <a:ext cx="2659811" cy="4189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718">
            <a:extLst>
              <a:ext uri="{FF2B5EF4-FFF2-40B4-BE49-F238E27FC236}">
                <a16:creationId xmlns:a16="http://schemas.microsoft.com/office/drawing/2014/main" id="{1A58CFF2-E256-42FF-996B-2ABF2211CB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3335676"/>
              </p:ext>
            </p:extLst>
          </p:nvPr>
        </p:nvGraphicFramePr>
        <p:xfrm>
          <a:off x="8798944" y="1787106"/>
          <a:ext cx="2659811" cy="4189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90" name="Text Placeholder 2">
            <a:extLst>
              <a:ext uri="{FF2B5EF4-FFF2-40B4-BE49-F238E27FC236}">
                <a16:creationId xmlns:a16="http://schemas.microsoft.com/office/drawing/2014/main" id="{58AAFE9E-94F3-4D2E-9C35-99B675EF3E51}"/>
              </a:ext>
            </a:extLst>
          </p:cNvPr>
          <p:cNvSpPr txBox="1">
            <a:spLocks/>
          </p:cNvSpPr>
          <p:nvPr/>
        </p:nvSpPr>
        <p:spPr>
          <a:xfrm>
            <a:off x="820738" y="1785848"/>
            <a:ext cx="7846413" cy="4240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The launch data was gathered from Wikipedia. </a:t>
            </a:r>
            <a:r>
              <a:rPr lang="en-US" sz="2200" dirty="0">
                <a:ea typeface="+mn-lt"/>
                <a:cs typeface="+mn-lt"/>
                <a:hlinkClick r:id="rId8"/>
              </a:rPr>
              <a:t>[2]</a:t>
            </a:r>
            <a:endParaRPr lang="en-US" sz="2200">
              <a:solidFill>
                <a:srgbClr val="292929"/>
              </a:solidFill>
              <a:latin typeface="Abad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Create </a:t>
            </a:r>
            <a:r>
              <a:rPr lang="en-US" sz="2200" dirty="0" err="1">
                <a:ea typeface="+mn-lt"/>
                <a:cs typeface="+mn-lt"/>
              </a:rPr>
              <a:t>BeautifulSoup</a:t>
            </a:r>
            <a:r>
              <a:rPr lang="en-US" sz="2200" dirty="0">
                <a:ea typeface="+mn-lt"/>
                <a:cs typeface="+mn-lt"/>
              </a:rPr>
              <a:t> object with response.</a:t>
            </a:r>
            <a:endParaRPr lang="en-US" sz="2200" dirty="0">
              <a:solidFill>
                <a:srgbClr val="000000"/>
              </a:solidFill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Calibri"/>
                <a:cs typeface="Calibri"/>
              </a:rPr>
              <a:t>Find all tables within the object.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Calibri"/>
                <a:cs typeface="Calibri"/>
              </a:rPr>
              <a:t>Create dictionary with the table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using the dictionary.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Store data as .csv file.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Notebook was used for the process.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[4]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779670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algn="just"/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was loaded from a .csv file and stores as a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just"/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Dealing with null values.</a:t>
            </a:r>
          </a:p>
          <a:p>
            <a:pPr algn="just"/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Fixed columns with wrong data types.</a:t>
            </a:r>
          </a:p>
          <a:p>
            <a:pPr algn="just"/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Convert Landing Outcome as Boolean type.</a:t>
            </a:r>
          </a:p>
          <a:p>
            <a:pPr algn="just"/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Export to .csv file.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Notebook was used for the process.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[5]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just"/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algn="just"/>
            <a:endParaRPr lang="en-US"/>
          </a:p>
          <a:p>
            <a:pPr algn="just"/>
            <a:endParaRPr lang="en-US"/>
          </a:p>
          <a:p>
            <a:pPr algn="just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948CB"/>
                </a:solidFill>
                <a:latin typeface="Abadi"/>
              </a:rPr>
              <a:t>Data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Wrangling</a:t>
            </a:r>
          </a:p>
        </p:txBody>
      </p:sp>
      <p:graphicFrame>
        <p:nvGraphicFramePr>
          <p:cNvPr id="2" name="Diagram 718">
            <a:extLst>
              <a:ext uri="{FF2B5EF4-FFF2-40B4-BE49-F238E27FC236}">
                <a16:creationId xmlns:a16="http://schemas.microsoft.com/office/drawing/2014/main" id="{8C1B0F25-7613-41CD-BBB6-0E2E158A31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6737839"/>
              </p:ext>
            </p:extLst>
          </p:nvPr>
        </p:nvGraphicFramePr>
        <p:xfrm>
          <a:off x="8798944" y="1787106"/>
          <a:ext cx="2659811" cy="4189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80568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/>
              <a:t>Scatter plot between Flight Number and Launch Site, with Outcome as label:</a:t>
            </a:r>
            <a:r>
              <a:rPr lang="en-US" sz="1800" dirty="0"/>
              <a:t> helps to visualize the relationship between SpaceX flight experience and Success.</a:t>
            </a:r>
            <a:endParaRPr lang="en-US" sz="1800">
              <a:cs typeface="Calibri" panose="020F0502020204030204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Scatter plot </a:t>
            </a:r>
            <a:r>
              <a:rPr lang="en-US" sz="1800" b="1" dirty="0"/>
              <a:t>between Payload and Launch Site:</a:t>
            </a:r>
            <a:r>
              <a:rPr lang="en-US" sz="1800" dirty="0"/>
              <a:t> </a:t>
            </a:r>
            <a:r>
              <a:rPr lang="en-US" sz="1800" dirty="0">
                <a:ea typeface="+mn-lt"/>
                <a:cs typeface="+mn-lt"/>
              </a:rPr>
              <a:t>helps to visualize the relationship between the Payload mass carried and Success.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/>
              <a:t> Bar plot of success rate for each orbit type:</a:t>
            </a:r>
            <a:r>
              <a:rPr lang="en-US" sz="1800" dirty="0"/>
              <a:t> </a:t>
            </a:r>
            <a:r>
              <a:rPr lang="en-US" sz="1800" dirty="0">
                <a:ea typeface="+mn-lt"/>
                <a:cs typeface="+mn-lt"/>
              </a:rPr>
              <a:t>checks if there is any relationship between success rate and orbit type.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Scatter plot between Flight Number</a:t>
            </a:r>
            <a:r>
              <a:rPr lang="en-US" sz="1800" b="1" dirty="0"/>
              <a:t> and Orbit type:</a:t>
            </a:r>
            <a:r>
              <a:rPr lang="en-US" sz="1800" dirty="0"/>
              <a:t> </a:t>
            </a:r>
            <a:r>
              <a:rPr lang="en-US" sz="1800" dirty="0">
                <a:ea typeface="+mn-lt"/>
                <a:cs typeface="+mn-lt"/>
              </a:rPr>
              <a:t>helps to visualize the relationship between SpaceX flight experience and Success.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Scatter plot between </a:t>
            </a:r>
            <a:r>
              <a:rPr lang="en-US" sz="1800" b="1" dirty="0"/>
              <a:t>Payload and Orbit type:</a:t>
            </a:r>
            <a:r>
              <a:rPr lang="en-US" sz="1800" dirty="0"/>
              <a:t> helps to visualize the relationship between the Payload mass carried and Success.</a:t>
            </a:r>
            <a:endParaRPr lang="en-US" sz="1800" dirty="0">
              <a:ea typeface="+mn-lt"/>
              <a:cs typeface="+mn-lt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>
                <a:ea typeface="+mn-lt"/>
                <a:cs typeface="+mn-lt"/>
              </a:rPr>
              <a:t>Line plot </a:t>
            </a:r>
            <a:r>
              <a:rPr lang="en-US" sz="1800" b="1" dirty="0"/>
              <a:t>for launch success yearly trend:</a:t>
            </a:r>
            <a:r>
              <a:rPr lang="en-US" sz="1800" dirty="0"/>
              <a:t> to visualize change in success rate over the years.</a:t>
            </a:r>
            <a:endParaRPr lang="en-US" sz="1800" dirty="0">
              <a:ea typeface="+mn-lt"/>
              <a:cs typeface="+mn-lt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A </a:t>
            </a:r>
            <a:r>
              <a:rPr lang="en-US" sz="1800" dirty="0" err="1"/>
              <a:t>Jupyter</a:t>
            </a:r>
            <a:r>
              <a:rPr lang="en-US" sz="1800" dirty="0"/>
              <a:t> Notebook was used for the process. </a:t>
            </a:r>
            <a:r>
              <a:rPr lang="en-US" sz="1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[6]</a:t>
            </a:r>
          </a:p>
          <a:p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 Display the names of the unique launch sites in the space mission.</a:t>
            </a: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 Display five records where launch sites begin with the string 'KSC’.</a:t>
            </a: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 Display the total payload mass carried by boosters launched by NASA (CRS).</a:t>
            </a: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 Display average payload mass carried by booster version F9 v1.1.</a:t>
            </a: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 List the date where the successful landing outcome in drone ship was achieved. </a:t>
            </a:r>
            <a:endParaRPr lang="en-US" sz="2200">
              <a:solidFill>
                <a:srgbClr val="292929"/>
              </a:solidFill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List the names of the boosters which have success in ground pad and have payload mass greater than 4000 but less than 6000.</a:t>
            </a: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List the total number of successful and failure mission outcomes.</a:t>
            </a: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+mn-lt"/>
              <a:cs typeface="+mn-lt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List the names of the booster versions which have carried the maximum payload mass.</a:t>
            </a:r>
            <a:endParaRPr lang="en-US" sz="2200" dirty="0">
              <a:solidFill>
                <a:srgbClr val="292929"/>
              </a:solidFill>
              <a:latin typeface="Abadi" panose="020B0604020104020204" pitchFamily="34" charset="0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List the records which will display the month names, successful landing outcomes in ground pad ,booster versions, launch site for the months in year 2017.</a:t>
            </a:r>
            <a:endParaRPr lang="en-US" sz="2200" dirty="0">
              <a:solidFill>
                <a:srgbClr val="000000"/>
              </a:solidFill>
              <a:latin typeface="Calibri"/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Rank the count of successful landing outcomes between the date 2010-06-04 and 2017-03-20 in descending order.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A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</a:rPr>
              <a:t> Notebook was used for the process.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[7]</a:t>
            </a:r>
            <a:endParaRPr lang="en-US" sz="2200">
              <a:solidFill>
                <a:schemeClr val="accent3">
                  <a:lumMod val="25000"/>
                </a:schemeClr>
              </a:solidFill>
              <a:ea typeface="+mn-lt"/>
              <a:cs typeface="+mn-lt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4441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To visualize the data of each launch site we added a Circle Marker around each launch site with a label of the name of the launch site.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Different color was used for launch sites with success or failed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Created Marker Clusters to simplify the map.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Created lines and measured the distance from launch site to certain landmarks.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Notebook was used for the process.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[8]</a:t>
            </a:r>
          </a:p>
          <a:p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 dashboard was created for interactive visualization: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dashboard contained: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ea typeface="+mn-lt"/>
                <a:cs typeface="+mn-lt"/>
              </a:rPr>
              <a:t>Pie Chart showing the percentage of launches in each site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latin typeface="Calibri"/>
                <a:cs typeface="Calibri"/>
              </a:rPr>
              <a:t>Pie Chart showing success rate of each site</a:t>
            </a:r>
            <a:endParaRPr lang="en-US" sz="1800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ea typeface="+mn-lt"/>
                <a:cs typeface="+mn-lt"/>
              </a:rPr>
              <a:t>Scatter Graph for the Outcome vs. Payload Mass (Kg) for different Booster Versions</a:t>
            </a:r>
            <a:endParaRPr lang="en-US" sz="1800" dirty="0">
              <a:solidFill>
                <a:srgbClr val="000000"/>
              </a:solidFill>
              <a:latin typeface="Calibri"/>
              <a:cs typeface="Calibri"/>
            </a:endParaRP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Notebook was used for the process.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[9]</a:t>
            </a:r>
          </a:p>
          <a:p>
            <a:endParaRPr lang="en-US">
              <a:cs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7459589" cy="439447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Perform predictive analysis using four classification models</a:t>
            </a:r>
          </a:p>
          <a:p>
            <a:pPr marL="971550" lvl="1" indent="-285750"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SVM, Logistic Regression,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Decission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Tree, KNN.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Check accuracy for each model.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Hyperparemeter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tuning using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GridSearchCV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on a dev set.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Best model found using accuracy on a dev set.</a:t>
            </a:r>
            <a:endParaRPr lang="en-US" dirty="0">
              <a:solidFill>
                <a:schemeClr val="accent3">
                  <a:lumMod val="25000"/>
                </a:schemeClr>
              </a:solidFill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Assess model score using accuracy on a test set.</a:t>
            </a:r>
          </a:p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A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Notebook was used for the process. 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[10]</a:t>
            </a:r>
            <a:endParaRPr lang="en-US" sz="2200">
              <a:solidFill>
                <a:schemeClr val="accent3">
                  <a:lumMod val="25000"/>
                </a:schemeClr>
              </a:solidFill>
              <a:ea typeface="+mn-lt"/>
              <a:cs typeface="+mn-lt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2" name="Diagram 5">
            <a:extLst>
              <a:ext uri="{FF2B5EF4-FFF2-40B4-BE49-F238E27FC236}">
                <a16:creationId xmlns:a16="http://schemas.microsoft.com/office/drawing/2014/main" id="{793DF0D1-8DE7-426D-BB32-50E821438A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1114673"/>
              </p:ext>
            </p:extLst>
          </p:nvPr>
        </p:nvGraphicFramePr>
        <p:xfrm>
          <a:off x="8209471" y="1830238"/>
          <a:ext cx="3119887" cy="41751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3412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10502690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ea typeface="+mn-lt"/>
                <a:cs typeface="+mn-lt"/>
              </a:rPr>
              <a:t>• Launches from the site of CCAFS SLC 40 are significantly higher than launches form other sites.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F34F4848-F290-4BCB-B00F-C201F6632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26" y="3132022"/>
            <a:ext cx="10521350" cy="250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3911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10502690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ea typeface="+mn-lt"/>
                <a:cs typeface="+mn-lt"/>
              </a:rPr>
              <a:t>• In the VAFB-SLC </a:t>
            </a:r>
            <a:r>
              <a:rPr lang="en-US" sz="2200" dirty="0" err="1">
                <a:ea typeface="+mn-lt"/>
                <a:cs typeface="+mn-lt"/>
              </a:rPr>
              <a:t>launchsite</a:t>
            </a:r>
            <a:r>
              <a:rPr lang="en-US" sz="2200" dirty="0">
                <a:ea typeface="+mn-lt"/>
                <a:cs typeface="+mn-lt"/>
              </a:rPr>
              <a:t> there are no rockets launched for </a:t>
            </a:r>
            <a:r>
              <a:rPr lang="en-US" sz="2200" dirty="0" err="1">
                <a:ea typeface="+mn-lt"/>
                <a:cs typeface="+mn-lt"/>
              </a:rPr>
              <a:t>heavypayload</a:t>
            </a:r>
            <a:r>
              <a:rPr lang="en-US" sz="2200" dirty="0">
                <a:ea typeface="+mn-lt"/>
                <a:cs typeface="+mn-lt"/>
              </a:rPr>
              <a:t> mass(greater than 10000).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Mass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3AE6FAA8-98FC-4857-A10A-DDC8E0AC0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268" y="3218286"/>
            <a:ext cx="10420709" cy="247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93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Different orbits have different mean success rates.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353DF996-5D2B-4EC6-B73A-919148F9E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8890" y="2011392"/>
            <a:ext cx="5863086" cy="394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10517068" cy="11517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2200" dirty="0">
                <a:ea typeface="+mn-lt"/>
                <a:cs typeface="+mn-lt"/>
              </a:rPr>
              <a:t>In the LEO orbit the Success appears related to the number of flights; on the other hand, there seems to be no relationship between flight number when in GTO orbit.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B019B539-6F4A-4E88-84F0-A46F5F211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26" y="3094243"/>
            <a:ext cx="10521350" cy="259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10517068" cy="123804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2200" dirty="0">
                <a:ea typeface="+mn-lt"/>
                <a:cs typeface="+mn-lt"/>
              </a:rPr>
              <a:t>With heavy payloads the successful landing or positive landing rate are more for </a:t>
            </a:r>
            <a:r>
              <a:rPr lang="en-US" sz="2200">
                <a:ea typeface="+mn-lt"/>
                <a:cs typeface="+mn-lt"/>
              </a:rPr>
              <a:t>Polar, LEO</a:t>
            </a:r>
            <a:r>
              <a:rPr lang="en-US" sz="2200" dirty="0">
                <a:ea typeface="+mn-lt"/>
                <a:cs typeface="+mn-lt"/>
              </a:rPr>
              <a:t> and ISS.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0192C5E6-E442-462D-B768-B3D8F30B1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26" y="3094243"/>
            <a:ext cx="10521350" cy="259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ea typeface="+mn-lt"/>
                <a:cs typeface="+mn-lt"/>
              </a:rPr>
              <a:t>The sucess rate since 2013 kept increasing till 2020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EA272A11-AA89-467B-AC7D-E2A313122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645" y="2073037"/>
            <a:ext cx="6294407" cy="394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the names of the sites of the Falcon 9 launches.</a:t>
            </a:r>
            <a:endParaRPr lang="en-US" dirty="0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84E8E81-561F-47DE-9F02-0CC8A763B7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120978"/>
              </p:ext>
            </p:extLst>
          </p:nvPr>
        </p:nvGraphicFramePr>
        <p:xfrm>
          <a:off x="3637471" y="3060940"/>
          <a:ext cx="3446364" cy="27168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6364">
                  <a:extLst>
                    <a:ext uri="{9D8B030D-6E8A-4147-A177-3AD203B41FA5}">
                      <a16:colId xmlns:a16="http://schemas.microsoft.com/office/drawing/2014/main" val="2294514381"/>
                    </a:ext>
                  </a:extLst>
                </a:gridCol>
              </a:tblGrid>
              <a:tr h="5382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dirty="0">
                          <a:effectLst/>
                        </a:rPr>
                        <a:t>Launch Site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8528434"/>
                  </a:ext>
                </a:extLst>
              </a:tr>
              <a:tr h="5382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dirty="0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6489460"/>
                  </a:ext>
                </a:extLst>
              </a:tr>
              <a:tr h="5382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dirty="0">
                          <a:effectLst/>
                        </a:rPr>
                        <a:t>VAFB SLC-4E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97537"/>
                  </a:ext>
                </a:extLst>
              </a:tr>
              <a:tr h="5382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dirty="0">
                          <a:effectLst/>
                        </a:rPr>
                        <a:t>KSC LC-39A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4664815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dirty="0">
                          <a:effectLst/>
                        </a:rPr>
                        <a:t>CCAFS SLC-40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21464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81210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7281DA9-4B72-4EBE-8CA8-CE66F5B4EB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873039"/>
              </p:ext>
            </p:extLst>
          </p:nvPr>
        </p:nvGraphicFramePr>
        <p:xfrm>
          <a:off x="848264" y="2099094"/>
          <a:ext cx="10131682" cy="4051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1062">
                  <a:extLst>
                    <a:ext uri="{9D8B030D-6E8A-4147-A177-3AD203B41FA5}">
                      <a16:colId xmlns:a16="http://schemas.microsoft.com/office/drawing/2014/main" val="2519453934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3639280758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1304034360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277138585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546161111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2765169665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2451760500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3862281604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1931097913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291263183"/>
                    </a:ext>
                  </a:extLst>
                </a:gridCol>
                <a:gridCol w="921062">
                  <a:extLst>
                    <a:ext uri="{9D8B030D-6E8A-4147-A177-3AD203B41FA5}">
                      <a16:colId xmlns:a16="http://schemas.microsoft.com/office/drawing/2014/main" val="4157941373"/>
                    </a:ext>
                  </a:extLst>
                </a:gridCol>
              </a:tblGrid>
              <a:tr h="74372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index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Time (UTC)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 err="1">
                          <a:effectLst/>
                        </a:rPr>
                        <a:t>Booster_Version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 err="1">
                          <a:effectLst/>
                        </a:rPr>
                        <a:t>Launch_Site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Payload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PAYLOAD_MASS__KG_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Orbit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Customer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 err="1">
                          <a:effectLst/>
                        </a:rPr>
                        <a:t>Mission_Outcome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err="1">
                          <a:effectLst/>
                        </a:rPr>
                        <a:t>Landing_Outcome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4948653"/>
                  </a:ext>
                </a:extLst>
              </a:tr>
              <a:tr h="74372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04-06-2010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18:45:00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F9 v1.0 B0003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Dragon Spacecraft...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LEO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SpaceX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Failure (parachute)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7442487"/>
                  </a:ext>
                </a:extLst>
              </a:tr>
              <a:tr h="74372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08-12-2010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15:43:00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F9 v1.0 B0004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Dragon demo flight C1...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NASA (COTS) NRO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Failure (parachute)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445475"/>
                  </a:ext>
                </a:extLst>
              </a:tr>
              <a:tr h="74372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22-05-2012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07:44:00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F9 v1.0 B0005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Dragon demo flight 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525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NASA (COTS)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941623"/>
                  </a:ext>
                </a:extLst>
              </a:tr>
              <a:tr h="5284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08-10-2012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00:35:00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F9 v1.0 B0006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SpaceX CRS-1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NASA (CRS)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613640"/>
                  </a:ext>
                </a:extLst>
              </a:tr>
              <a:tr h="5480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01-03-2013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15:10:00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F9 v1.0 B0007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SpaceX CRS-2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677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NASA (CRS)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95918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48810EE-658C-4C94-81A0-8027E39EED1F}"/>
              </a:ext>
            </a:extLst>
          </p:cNvPr>
          <p:cNvSpPr txBox="1"/>
          <p:nvPr/>
        </p:nvSpPr>
        <p:spPr>
          <a:xfrm>
            <a:off x="4724400" y="3200400"/>
            <a:ext cx="27432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>
              <a:latin typeface="var(--jp-content-font-family)"/>
            </a:endParaRPr>
          </a:p>
          <a:p>
            <a:pPr algn="r"/>
            <a:endParaRPr lang="en-US">
              <a:latin typeface="var(--jp-cell-prompt-font-family)"/>
            </a:endParaRPr>
          </a:p>
          <a:p>
            <a:endParaRPr lang="en-US">
              <a:latin typeface="-apple-system"/>
            </a:endParaRP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779199"/>
            <a:ext cx="9898227" cy="4116663"/>
          </a:xfrm>
          <a:prstGeom prst="rect">
            <a:avLst/>
          </a:prstGeom>
        </p:spPr>
        <p:txBody>
          <a:bodyPr lIns="91440" tIns="45720" rIns="91440" bIns="45720" anchor="t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methods used in this project include: </a:t>
            </a:r>
            <a:endParaRPr lang="en-US" sz="26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using APIs, SQL and Web Scraping.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Wrangling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with Data Visualization and SQL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Creating interactive maps using Folium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Building interactive dashboards using Dash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Classification using ML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Project's main results: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IBM Plex Mono Text"/>
              </a:rPr>
              <a:t>The best classifier was the </a:t>
            </a:r>
            <a:r>
              <a:rPr lang="en-US" sz="2600" dirty="0" err="1">
                <a:solidFill>
                  <a:schemeClr val="accent3">
                    <a:lumMod val="25000"/>
                  </a:schemeClr>
                </a:solidFill>
                <a:latin typeface="IBM Plex Mono Text"/>
              </a:rPr>
              <a:t>Decission</a:t>
            </a: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IBM Plex Mono Text"/>
              </a:rPr>
              <a:t> Tree.</a:t>
            </a:r>
            <a:endParaRPr lang="en-US" sz="2600" dirty="0">
              <a:latin typeface="IBM Plex Mono Tex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IBM Plex Mono Text"/>
              </a:rPr>
              <a:t>It had an accuracy of 88% on the test set.</a:t>
            </a:r>
            <a:endParaRPr lang="en-US" sz="2600" dirty="0">
              <a:latin typeface="IBM Plex Mono Text"/>
            </a:endParaRPr>
          </a:p>
          <a:p>
            <a:r>
              <a:rPr lang="en-US" sz="2600" dirty="0">
                <a:latin typeface="Calibri"/>
                <a:cs typeface="Calibri"/>
              </a:rPr>
              <a:t>Low weighted payloads perform better than the heavier payloads</a:t>
            </a:r>
            <a:endParaRPr lang="en-US" sz="2600" dirty="0">
              <a:latin typeface="IBM Plex Mono Tex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IBM Plex Mono Text"/>
              </a:rPr>
              <a:t>The success rate improved during the years 2013-2020.</a:t>
            </a:r>
            <a:endParaRPr lang="en-US" dirty="0"/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endParaRPr lang="en-US" sz="2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endParaRPr lang="en-US" sz="2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payload carried by boosters from NASA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ED0AD6E-08A4-4679-A7D1-FD2F7D0042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189082"/>
              </p:ext>
            </p:extLst>
          </p:nvPr>
        </p:nvGraphicFramePr>
        <p:xfrm>
          <a:off x="3249283" y="3062377"/>
          <a:ext cx="4208199" cy="1668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8199">
                  <a:extLst>
                    <a:ext uri="{9D8B030D-6E8A-4147-A177-3AD203B41FA5}">
                      <a16:colId xmlns:a16="http://schemas.microsoft.com/office/drawing/2014/main" val="883971077"/>
                    </a:ext>
                  </a:extLst>
                </a:gridCol>
              </a:tblGrid>
              <a:tr h="83432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dirty="0">
                          <a:effectLst/>
                        </a:rPr>
                        <a:t>SUM(PAYLOAD_MASS__KG_)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0347600"/>
                  </a:ext>
                </a:extLst>
              </a:tr>
              <a:tr h="83432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dirty="0">
                          <a:effectLst/>
                        </a:rPr>
                        <a:t>48213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086208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081FDEA-34A0-4BC0-BD0A-4EACA4D10E60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average payload mass carried by booster version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3053994-0623-4D73-9BAE-7F7D567DB3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873734"/>
              </p:ext>
            </p:extLst>
          </p:nvPr>
        </p:nvGraphicFramePr>
        <p:xfrm>
          <a:off x="3666226" y="2889849"/>
          <a:ext cx="4918433" cy="24079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8433">
                  <a:extLst>
                    <a:ext uri="{9D8B030D-6E8A-4147-A177-3AD203B41FA5}">
                      <a16:colId xmlns:a16="http://schemas.microsoft.com/office/drawing/2014/main" val="689673927"/>
                    </a:ext>
                  </a:extLst>
                </a:gridCol>
              </a:tblGrid>
              <a:tr h="15619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>
                          <a:effectLst/>
                        </a:rPr>
                        <a:t>AVG(PAYLOAD_MASS__KG_)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7679206"/>
                  </a:ext>
                </a:extLst>
              </a:tr>
              <a:tr h="8460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>
                          <a:effectLst/>
                        </a:rPr>
                        <a:t>2534.67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88021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D72F4E8-6E8A-4F47-A3FA-78E83921D4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124684"/>
              </p:ext>
            </p:extLst>
          </p:nvPr>
        </p:nvGraphicFramePr>
        <p:xfrm>
          <a:off x="3393057" y="3034485"/>
          <a:ext cx="4918428" cy="19938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8428">
                  <a:extLst>
                    <a:ext uri="{9D8B030D-6E8A-4147-A177-3AD203B41FA5}">
                      <a16:colId xmlns:a16="http://schemas.microsoft.com/office/drawing/2014/main" val="1278120777"/>
                    </a:ext>
                  </a:extLst>
                </a:gridCol>
              </a:tblGrid>
              <a:tr h="996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>
                          <a:effectLst/>
                        </a:rPr>
                        <a:t>MIN(Date)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8007581"/>
                  </a:ext>
                </a:extLst>
              </a:tr>
              <a:tr h="9969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dirty="0">
                          <a:effectLst/>
                        </a:rPr>
                        <a:t>01-05-2017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4403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85764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38C5D10-E83B-4364-A520-3E153C942B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277596"/>
              </p:ext>
            </p:extLst>
          </p:nvPr>
        </p:nvGraphicFramePr>
        <p:xfrm>
          <a:off x="1394603" y="2789207"/>
          <a:ext cx="9005228" cy="3033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1307">
                  <a:extLst>
                    <a:ext uri="{9D8B030D-6E8A-4147-A177-3AD203B41FA5}">
                      <a16:colId xmlns:a16="http://schemas.microsoft.com/office/drawing/2014/main" val="3637538028"/>
                    </a:ext>
                  </a:extLst>
                </a:gridCol>
                <a:gridCol w="2251307">
                  <a:extLst>
                    <a:ext uri="{9D8B030D-6E8A-4147-A177-3AD203B41FA5}">
                      <a16:colId xmlns:a16="http://schemas.microsoft.com/office/drawing/2014/main" val="3156336167"/>
                    </a:ext>
                  </a:extLst>
                </a:gridCol>
                <a:gridCol w="2251307">
                  <a:extLst>
                    <a:ext uri="{9D8B030D-6E8A-4147-A177-3AD203B41FA5}">
                      <a16:colId xmlns:a16="http://schemas.microsoft.com/office/drawing/2014/main" val="307472709"/>
                    </a:ext>
                  </a:extLst>
                </a:gridCol>
                <a:gridCol w="2251307">
                  <a:extLst>
                    <a:ext uri="{9D8B030D-6E8A-4147-A177-3AD203B41FA5}">
                      <a16:colId xmlns:a16="http://schemas.microsoft.com/office/drawing/2014/main" val="1794123701"/>
                    </a:ext>
                  </a:extLst>
                </a:gridCol>
              </a:tblGrid>
              <a:tr h="606706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Landing_Outcome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PAYLOAD_MASS_KG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Booster_Version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7924047"/>
                  </a:ext>
                </a:extLst>
              </a:tr>
              <a:tr h="606706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06-05-2016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4696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FT B1022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0428567"/>
                  </a:ext>
                </a:extLst>
              </a:tr>
              <a:tr h="606706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14-08-2016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4600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FT B1026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8412597"/>
                  </a:ext>
                </a:extLst>
              </a:tr>
              <a:tr h="606706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30-03-2017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5300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FT B1021.2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8159607"/>
                  </a:ext>
                </a:extLst>
              </a:tr>
              <a:tr h="606706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11-10-2017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5200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FT B1031.2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742515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77110F6-9C1E-4033-9B95-2322B57F4272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dirty="0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22607" cy="389126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 lvl="1" indent="-28575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Success: 98</a:t>
            </a:r>
          </a:p>
          <a:p>
            <a:pPr lvl="1" indent="-28575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Failure (in flight): 1</a:t>
            </a:r>
          </a:p>
          <a:p>
            <a:pPr lvl="1" indent="-28575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(payload status unclear): 1</a:t>
            </a:r>
          </a:p>
          <a:p>
            <a:pPr marL="40005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ea typeface="+mn-lt"/>
              <a:cs typeface="+mn-lt"/>
            </a:endParaRPr>
          </a:p>
          <a:p>
            <a:pPr lvl="1" indent="-285750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ea typeface="+mn-lt"/>
              <a:cs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dirty="0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3146382" cy="439447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 which have carried the maximum payload mass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EA5416B-54E6-4337-835B-0C2B352ACC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105513"/>
              </p:ext>
            </p:extLst>
          </p:nvPr>
        </p:nvGraphicFramePr>
        <p:xfrm>
          <a:off x="4341961" y="1452113"/>
          <a:ext cx="628636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3180">
                  <a:extLst>
                    <a:ext uri="{9D8B030D-6E8A-4147-A177-3AD203B41FA5}">
                      <a16:colId xmlns:a16="http://schemas.microsoft.com/office/drawing/2014/main" val="1033575049"/>
                    </a:ext>
                  </a:extLst>
                </a:gridCol>
                <a:gridCol w="3143180">
                  <a:extLst>
                    <a:ext uri="{9D8B030D-6E8A-4147-A177-3AD203B41FA5}">
                      <a16:colId xmlns:a16="http://schemas.microsoft.com/office/drawing/2014/main" val="938424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Booster_Version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PAYLOAD_MASS_KG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11182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B1048.4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17501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B1049.4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76637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B1051.3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97652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B1056.4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08606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B1048.5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22718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B1051.4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02321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B1049.5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0941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B1060.2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B1058.3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48909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B1051.6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81084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B1060.3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845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F9 B5 B1049.7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869805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74DAE3B-E1FC-4750-B0E1-2E1688F1E871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 outcomes in drone ship, their booster versions, and launch site names for in year 2015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7968333-CDDE-4842-8556-48E25201C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6647550"/>
              </p:ext>
            </p:extLst>
          </p:nvPr>
        </p:nvGraphicFramePr>
        <p:xfrm>
          <a:off x="1236453" y="3623094"/>
          <a:ext cx="886672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682">
                  <a:extLst>
                    <a:ext uri="{9D8B030D-6E8A-4147-A177-3AD203B41FA5}">
                      <a16:colId xmlns:a16="http://schemas.microsoft.com/office/drawing/2014/main" val="476304016"/>
                    </a:ext>
                  </a:extLst>
                </a:gridCol>
                <a:gridCol w="2216682">
                  <a:extLst>
                    <a:ext uri="{9D8B030D-6E8A-4147-A177-3AD203B41FA5}">
                      <a16:colId xmlns:a16="http://schemas.microsoft.com/office/drawing/2014/main" val="1962511412"/>
                    </a:ext>
                  </a:extLst>
                </a:gridCol>
                <a:gridCol w="2216682">
                  <a:extLst>
                    <a:ext uri="{9D8B030D-6E8A-4147-A177-3AD203B41FA5}">
                      <a16:colId xmlns:a16="http://schemas.microsoft.com/office/drawing/2014/main" val="9310888"/>
                    </a:ext>
                  </a:extLst>
                </a:gridCol>
                <a:gridCol w="2216682">
                  <a:extLst>
                    <a:ext uri="{9D8B030D-6E8A-4147-A177-3AD203B41FA5}">
                      <a16:colId xmlns:a16="http://schemas.microsoft.com/office/drawing/2014/main" val="325044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 err="1">
                          <a:effectLst/>
                        </a:rPr>
                        <a:t>Landing_Outcome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 err="1">
                          <a:effectLst/>
                        </a:rPr>
                        <a:t>Booster_Version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 err="1">
                          <a:effectLst/>
                        </a:rPr>
                        <a:t>Launch_Site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50780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10-01-2015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Failure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F9 v1.1 B1012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75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14-04-2015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Failure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F9 v1.1 B1015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09789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5619288" cy="439447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642860-CE22-4BD1-B24B-5E0B360BC7B1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0280906-540A-4EF8-ACA0-3348B1DDB7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8740833"/>
              </p:ext>
            </p:extLst>
          </p:nvPr>
        </p:nvGraphicFramePr>
        <p:xfrm>
          <a:off x="6901132" y="1883433"/>
          <a:ext cx="3619283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4545">
                  <a:extLst>
                    <a:ext uri="{9D8B030D-6E8A-4147-A177-3AD203B41FA5}">
                      <a16:colId xmlns:a16="http://schemas.microsoft.com/office/drawing/2014/main" val="2681042920"/>
                    </a:ext>
                  </a:extLst>
                </a:gridCol>
                <a:gridCol w="1194738">
                  <a:extLst>
                    <a:ext uri="{9D8B030D-6E8A-4147-A177-3AD203B41FA5}">
                      <a16:colId xmlns:a16="http://schemas.microsoft.com/office/drawing/2014/main" val="14560121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 err="1">
                          <a:effectLst/>
                        </a:rPr>
                        <a:t>Landing_Outcome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dirty="0">
                          <a:effectLst/>
                        </a:rPr>
                        <a:t>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5406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60429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329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Success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1386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Success (ground pad)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9075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Failure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6990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Failure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786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Controlled (ocean)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6528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0968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Failure (parachute)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9961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88346"/>
            <a:ext cx="2712704" cy="455120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Map showing Falcon 9 launch sites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Falcon 9 Launch Sites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179682A1-4FE3-4E4E-A5C5-58821B352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6134" y="1483420"/>
            <a:ext cx="7472173" cy="454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06030"/>
            <a:ext cx="9898227" cy="5022435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methods used in this project include: </a:t>
            </a:r>
            <a:endParaRPr lang="en-US" sz="26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using APIs, SQL and Web Scraping.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Wrangling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with Data Visualization and SQL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Creating interactive maps using Folium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Building interactive dashboards using Dash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Classification using ML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Project's main results: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best classifier was the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Decission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Tree.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It had an accuracy of 88% on the test set.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Low weighted payloads perform better than the heavier 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success rate improved during the years 2013-2020.</a:t>
            </a: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endParaRPr lang="en-US" sz="2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342900" indent="-342900">
              <a:lnSpc>
                <a:spcPct val="100000"/>
              </a:lnSpc>
              <a:spcBef>
                <a:spcPts val="1400"/>
              </a:spcBef>
            </a:pPr>
            <a:endParaRPr lang="en-US" sz="2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00649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2456268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successful launch sites are marked in green, and failed in red.</a:t>
            </a:r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and failed Launch Sites</a:t>
            </a:r>
            <a:endParaRPr lang="en-US" dirty="0"/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C154416A-DFC1-4264-BFD1-D9CF635B9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702" y="1830957"/>
            <a:ext cx="7013275" cy="418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719442"/>
            <a:ext cx="8597827" cy="56233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Distance from launch site to coastline.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from coastline to launch site.</a:t>
            </a:r>
            <a:endParaRPr lang="en-US" dirty="0"/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EE762D32-4B91-4918-A579-09D002652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3456" y="2278924"/>
            <a:ext cx="6625086" cy="396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for all sites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D1AB92C3-2C4B-431E-B9C2-C48D826B7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305" y="1825925"/>
            <a:ext cx="8005313" cy="419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highest success</a:t>
            </a:r>
            <a:endParaRPr lang="en-US" dirty="0"/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D459EF3B-13C5-4543-B245-6559E1D0C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928" y="1829658"/>
            <a:ext cx="8508520" cy="434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vs Payload mass</a:t>
            </a:r>
            <a:endParaRPr lang="en-US" dirty="0"/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D56F4A2C-B2ED-4E1B-9378-CC36B8C5A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07" y="1823301"/>
            <a:ext cx="5316747" cy="3096378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4F22B5B5-9532-43AB-9334-29A13F111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268" y="1829663"/>
            <a:ext cx="5101086" cy="306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4966556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Different models accuracy was found.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model that performed best on the dev set was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Decission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Tree Classifier with an accuracy of 0.88.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On the test set,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Decission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Tree's accuracy was 0.89. 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A36275E-8230-4526-BBD3-796259D5F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0853" y="2081795"/>
            <a:ext cx="5331124" cy="381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4977847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Decission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Tree Classifier classified correctly eleven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The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Decission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ea typeface="+mn-lt"/>
                <a:cs typeface="+mn-lt"/>
              </a:rPr>
              <a:t> Tree Classifier had one False Positive and one False Negative.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0691C19-D2BF-4B98-A3C5-0C554A626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910" y="2053518"/>
            <a:ext cx="4986067" cy="381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116479" cy="435133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best classifier was the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Decission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Tree.</a:t>
            </a:r>
            <a:endParaRPr lang="en-US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It had an accuracy of 88% on the test set.</a:t>
            </a:r>
          </a:p>
          <a:p>
            <a:r>
              <a:rPr lang="en-US" dirty="0">
                <a:ea typeface="+mn-lt"/>
                <a:cs typeface="+mn-lt"/>
              </a:rPr>
              <a:t>Low weighted payloads perform better than the heavier payloads.</a:t>
            </a:r>
            <a:endParaRPr lang="en-US" dirty="0"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success rate improved during the years 2013-2020.</a:t>
            </a:r>
            <a:endParaRPr lang="en-US" sz="3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628018" y="1529365"/>
            <a:ext cx="10736047" cy="45007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As a company that wants to bid against SpaceX for rocket launches, it would be useful to predict the cost of Falcon 9 launches. 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 algn="just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</a:t>
            </a:r>
            <a:r>
              <a:rPr lang="en-US" sz="2200" dirty="0">
                <a:latin typeface="IBM Plex Mono Text"/>
              </a:rPr>
              <a:t>paceX advertises Falcon 9 rocket launches much cheaper than competitors,  much of the savings are because SpaceX can reuse the first stage.</a:t>
            </a:r>
          </a:p>
          <a:p>
            <a:pPr algn="just">
              <a:spcBef>
                <a:spcPts val="1400"/>
              </a:spcBef>
            </a:pPr>
            <a:r>
              <a:rPr lang="en-US" sz="2200" dirty="0">
                <a:latin typeface="IBM Plex Mono Text"/>
              </a:rPr>
              <a:t>Therefore, if we can determine if the first stage will land, we can determine the cost of a launch.</a:t>
            </a:r>
          </a:p>
          <a:p>
            <a:pPr algn="just">
              <a:spcBef>
                <a:spcPts val="1400"/>
              </a:spcBef>
            </a:pPr>
            <a:endParaRPr lang="en-US" sz="2200" dirty="0">
              <a:latin typeface="IBM Plex Mono Text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Mail goals:</a:t>
            </a:r>
          </a:p>
          <a:p>
            <a:pPr marL="342900" indent="-342900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 whether a new launch will land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succesfuly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  <a:p>
            <a:pPr marL="342900" indent="-342900"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correlation between launch attributes and outcome of landing.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4449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SpaceX Rest API.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[1]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 from Wikipedia.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[2]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Irrelevant columns were dropped.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types were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assesed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and corrected.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NaN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or null values were replaced with column mean value.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 Hot Encoding was used to prepare categorical columns for ML.</a:t>
            </a:r>
            <a:endParaRPr lang="en-US" sz="88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3040897"/>
          </a:xfrm>
          <a:prstGeom prst="rect">
            <a:avLst/>
          </a:prstGeom>
        </p:spPr>
        <p:txBody>
          <a:bodyPr lIns="91440" tIns="45720" rIns="91440" bIns="45720" anchor="t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7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67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67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67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rgbClr val="767171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rgbClr val="292929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913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4449877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96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marL="971550" lvl="1" indent="-285750">
              <a:lnSpc>
                <a:spcPct val="120000"/>
              </a:lnSpc>
              <a:spcBef>
                <a:spcPts val="1400"/>
              </a:spcBef>
            </a:pP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SVM, Logistic Regression, </a:t>
            </a:r>
            <a:r>
              <a:rPr lang="en-US" sz="8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Decission</a:t>
            </a: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Tree, KNN.</a:t>
            </a:r>
          </a:p>
          <a:p>
            <a:pPr marL="971550" lvl="1" indent="-285750">
              <a:lnSpc>
                <a:spcPct val="120000"/>
              </a:lnSpc>
              <a:spcBef>
                <a:spcPts val="1400"/>
              </a:spcBef>
            </a:pPr>
            <a:r>
              <a:rPr lang="en-US" sz="8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Hyperparemeter</a:t>
            </a: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tuning using </a:t>
            </a:r>
            <a:r>
              <a:rPr lang="en-US" sz="8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GridSearchCV</a:t>
            </a: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on a dev set.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Best model found using accuracy on a test set.</a:t>
            </a:r>
          </a:p>
          <a:p>
            <a:pPr marL="457200" lvl="1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7600" dirty="0">
              <a:solidFill>
                <a:srgbClr val="767171"/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rgbClr val="292929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rgbClr val="292929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24360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50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1096</cp:revision>
  <dcterms:created xsi:type="dcterms:W3CDTF">2021-04-29T18:58:34Z</dcterms:created>
  <dcterms:modified xsi:type="dcterms:W3CDTF">2022-02-17T02:09:22Z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